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8.xml" ContentType="application/inkml+xml"/>
  <Override PartName="/ppt/ink/ink18.xml" ContentType="application/inkml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6.xml" ContentType="application/inkml+xml"/>
  <Override PartName="/ppt/ink/ink16.xml" ContentType="application/inkml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ink/ink4.xml" ContentType="application/inkml+xml"/>
  <Override PartName="/ppt/ink/ink14.xml" ContentType="application/inkml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ink/ink2.xml" ContentType="application/inkml+xml"/>
  <Override PartName="/ppt/ink/ink12.xml" ContentType="application/inkml+xml"/>
  <Override PartName="/ppt/commentAuthors.xml" ContentType="application/vnd.openxmlformats-officedocument.presentationml.commentAuthors+xml"/>
  <Override PartName="/ppt/ink/ink10.xml" ContentType="application/inkml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ink/ink9.xml" ContentType="application/inkml+xml"/>
  <Override PartName="/ppt/ink/ink19.xml" ContentType="application/inkml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ink/ink7.xml" ContentType="application/inkml+xml"/>
  <Override PartName="/ppt/ink/ink17.xml" ContentType="application/inkml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ink/ink3.xml" ContentType="application/inkml+xml"/>
  <Override PartName="/ppt/ink/ink5.xml" ContentType="application/inkml+xml"/>
  <Override PartName="/ppt/ink/ink15.xml" ContentType="application/inkml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ink/ink1.xml" ContentType="application/inkml+xml"/>
  <Override PartName="/ppt/ink/ink13.xml" ContentType="application/inkml+xml"/>
  <Override PartName="/ppt/slideLayouts/slideLayout10.xml" ContentType="application/vnd.openxmlformats-officedocument.presentationml.slideLayout+xml"/>
  <Override PartName="/ppt/ink/ink11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sldIdLst>
    <p:sldId id="256" r:id="rId2"/>
    <p:sldId id="265" r:id="rId3"/>
    <p:sldId id="257" r:id="rId4"/>
    <p:sldId id="258" r:id="rId5"/>
    <p:sldId id="288" r:id="rId6"/>
    <p:sldId id="262" r:id="rId7"/>
    <p:sldId id="273" r:id="rId8"/>
    <p:sldId id="268" r:id="rId9"/>
    <p:sldId id="269" r:id="rId10"/>
    <p:sldId id="270" r:id="rId11"/>
    <p:sldId id="283" r:id="rId12"/>
    <p:sldId id="284" r:id="rId13"/>
    <p:sldId id="260" r:id="rId14"/>
    <p:sldId id="271" r:id="rId15"/>
    <p:sldId id="272" r:id="rId16"/>
    <p:sldId id="275" r:id="rId17"/>
    <p:sldId id="285" r:id="rId18"/>
    <p:sldId id="276" r:id="rId19"/>
    <p:sldId id="277" r:id="rId20"/>
    <p:sldId id="278" r:id="rId21"/>
    <p:sldId id="279" r:id="rId22"/>
    <p:sldId id="287" r:id="rId23"/>
    <p:sldId id="280" r:id="rId24"/>
    <p:sldId id="281" r:id="rId25"/>
    <p:sldId id="286" r:id="rId26"/>
    <p:sldId id="282" r:id="rId27"/>
    <p:sldId id="289" r:id="rId28"/>
    <p:sldId id="274" r:id="rId29"/>
    <p:sldId id="26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UL K" initials="RK" lastIdx="1" clrIdx="0">
    <p:extLst>
      <p:ext uri="{19B8F6BF-5375-455C-9EA6-DF929625EA0E}">
        <p15:presenceInfo xmlns:p15="http://schemas.microsoft.com/office/powerpoint/2012/main" xmlns="" userId="88d5552d3c8c53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2:4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1769 483 24575,'-823'0'0,"780"-2"0,-54-9 0,54 4 0,-49 0 0,19 8 0,61-1 0,49 0 0,-33 0 0,319 11 0,368 5 0,-492-17 0,-1457 1 0,2339 0 0,-1068 1 0,-17 3 0,-27 3 0,-210 49 0,-267 55 0,443-98 0,36-6 0,0-1 0,0-1 0,0-2 0,-56 0 0,93-3 0,0-1 0,0 1 0,0-2 0,11-2 0,11-1 0,569-60 0,-103 59 0,-284 8 0,-119-2 0,-461 0 0,355 1 0,-1 1 0,1 0 0,-1 1 0,1 0 0,0 2 0,-19 7 0,12-4 0,-32 8 0,-44 7 0,113-20 0,19-1 0,479-3 0,-1044 1 0,522 0 0,1 0 0,-1-1 0,0 0 0,1 0 0,-9-2 0,14 3 0,0-1 0,0 1 0,0 0 0,0 0 0,1-1 0,-1 1 0,0-1 0,0 1 0,0-1 0,0 0 0,0 1 0,1-1 0,-1 0 0,0 1 0,1-1 0,-1 0 0,0 0 0,1 1 0,-1-1 0,1 0 0,-1 0 0,1 0 0,0 0 0,-1 0 0,1 0 0,0 0 0,0 0 0,-1 0 0,1 0 0,0 0 0,0 0 0,0 0 0,0 0 0,0 0 0,1 0 0,-1 0 0,0 0 0,0 0 0,1 0 0,-1 0 0,0 0 0,1 0 0,-1 1 0,2-3 0,3-6 0,0 1 0,1-1 0,1 1 0,-1 0 0,1 1 0,9-8 0,54-41 0,-25 21 0,158-155 0,-118 115 0,4-4 0,-67 55 0,-13 13 0,0 1 0,1 0 0,18-13 0,-27 22 0,-1 1 0,1-1 0,0 1 0,-1 0 0,1-1 0,-1 1 0,1 0 0,0-1 0,0 1 0,-1 0 0,1 0 0,0-1 0,-1 1 0,1 0 0,0 0 0,0 0 0,-1 0 0,1 0 0,0 0 0,0 0 0,-1 1 0,1-1 0,0 0 0,-1 0 0,1 0 0,0 1 0,-1-1 0,1 0 0,0 1 0,-1-1 0,1 1 0,-1-1 0,1 0 0,0 1 0,-1-1 0,1 1 0,-1 0 0,0-1 0,1 1 0,-1-1 0,1 1 0,-1 0 0,0-1 0,1 1 0,-1 0 0,0-1 0,0 1 0,0 0 0,0 0 0,1 1 0,0 5 0,1 0 0,-1 1 0,0 13 0,-1-18 0,-1 47 0,-2-1 0,-2 1 0,-3-1 0,-14 50 0,17-77 0,-24 128 0,24-119 0,0 43 0,8-110 0,2 0 0,1 1 0,1 0 0,24-63 0,-19 60 0,-7 17 0,0 1 0,-1-1 0,-2 0 0,0 0 0,-1-27 0,-2 66 0,-2 39 0,3-53 0,0 0 0,1 0 0,-1 0 0,1 0 0,-1 0 0,1 0 0,1 0 0,-1 0 0,0 0 0,1 0 0,2 3 0,-4-7 0,0 1 0,0-1 0,0 0 0,0 0 0,0 0 0,0 0 0,0 0 0,1 0 0,-1 0 0,0 0 0,0 0 0,0 1 0,0-1 0,0 0 0,0 0 0,0 0 0,1 0 0,-1 0 0,0 0 0,0 0 0,0 0 0,0 0 0,0 0 0,0 0 0,1 0 0,-1 0 0,0 0 0,0 0 0,0 0 0,0 0 0,0 0 0,0 0 0,1 0 0,-1 0 0,0 0 0,0 0 0,0 0 0,0 0 0,0-1 0,0 1 0,0 0 0,1 0 0,-1 0 0,0 0 0,0 0 0,0 0 0,0 0 0,0 0 0,0 0 0,0-1 0,0 1 0,0 0 0,5-11 0,-1-12 0,-1-200 0,-4 171 0,2 469 0,-1-413 0,0-1 0,0 0 0,0 1 0,-1-1 0,1 1 0,-1-1 0,1 0 0,-1 1 0,0-1 0,-1 0 0,1 0 0,0 0 0,-4 6 0,2-7 0,1 0 0,-1 0 0,0 0 0,0 0 0,0 0 0,0-1 0,0 1 0,0-1 0,0 0 0,0 1 0,-1-2 0,1 1 0,0 0 0,-7 0 0,-73 7 0,-163-7 0,150-3 0,-813-1 0,765 3 0,220 4 0,101 17 0,-3 2 0,105-15 0,-239-10 0,0-2 0,-1-2 0,1-1 0,72-24 0,22-12 0,-112 37 0,1 2 0,0 0 0,1 2 0,23 0 0,-22 2 0,-17 1 0,-17-1 0,-523 39 0,500-36 0,-268 39 0,33-3 0,185-31 0,-107-3 0,186-5 0,-26-1 0,23 0 0,19 1 0,349-25 0,-2-31 0,-213 28 0,-41 6 0,110-7 0,-58 27 0,-115 3 0,-42 1 0,-8 1 0,-15 4 0,-229 49 0,56-15 0,147-31 0,-2-3 0,1-1 0,-1-3 0,-64-4 0,457 2 0,-158-2 0,-21 2 0,-333 13 0,-249 18 0,-216-26 0,628-6 0,0-1 0,0 1 0,-1-2 0,1 1 0,0 0 0,0-1 0,0 0 0,0-1 0,-7-3 0,12 5 0,0 1 0,0-1 0,-1 0 0,1 0 0,0 0 0,0 0 0,0 0 0,0 0 0,0 0 0,1 0 0,-1 0 0,0-1 0,0 1 0,1 0 0,-1 0 0,1-1 0,-1 1 0,0-3 0,1 2 0,0 1 0,1-1 0,-1 0 0,0 0 0,1 0 0,-1 1 0,1-1 0,0 0 0,-1 1 0,1-1 0,0 0 0,0 1 0,0-1 0,0 1 0,0-1 0,0 1 0,1 0 0,2-3 0,0 0 0,1 0 0,-1 1 0,1 0 0,0-1 0,1 1 0,-1 1 0,0-1 0,12-3 0,49-8 0,-51 12 0,124-17 0,155-1 0,146 20 0,-187 2 0,-234-4 0,1 0 0,-1-2 0,0 0 0,25-9 0,-100 9 0,-512 27 0,538-20 0,-415 27 0,442-30 0,-1 0 0,0 0 0,0 0 0,1-1 0,-1 1 0,1-1 0,-1 0 0,-5-3 0,8 4 0,1 0 0,0 0 0,0-1 0,-1 1 0,1 0 0,0 0 0,0 0 0,-1-1 0,1 1 0,0 0 0,0 0 0,0-1 0,0 1 0,-1 0 0,1 0 0,0-1 0,0 1 0,0 0 0,0-1 0,0 1 0,0 0 0,0-1 0,0 1 0,0 0 0,0-1 0,0 1 0,0 0 0,0 0 0,0-1 0,0 1 0,0 0 0,0-1 0,0 1 0,0 0 0,0-1 0,1 1 0,-1-1 0,2-1 0,0 1 0,-1-1 0,1 0 0,0 0 0,0 1 0,0-1 0,1 1 0,3-3 0,58-27 0,1 2 0,79-23 0,-96 35 0,436-129-632,-321 108 316,175-16 0,-257 48 785,131 9 0,-70 1-143,-251 0-326,0 6 0,-195 41 0,-231 96 0,21 2 0,415-122 0,64-15 0,0-3 0,-50 8 0,80-16 0,0-1 0,0 1 0,0-1 0,0-1 0,0 1 0,0-1 0,-6-1 0,11 2 0,0 0 0,-1 0 0,1 0 0,0 0 0,-1 0 0,1 0 0,0 0 0,0 0 0,-1 0 0,1-1 0,0 1 0,-1 0 0,1 0 0,0 0 0,0 0 0,-1-1 0,1 1 0,0 0 0,0 0 0,-1-1 0,1 1 0,0 0 0,0 0 0,0-1 0,-1 1 0,1 0 0,0 0 0,0-1 0,0 1 0,0 0 0,0-1 0,0 1 0,0 0 0,0-1 0,0 0 0,9-8 0,26-8 0,362-117 6,-255 90-249,758-258-941,-860 287 1318,-14 5 255,32-8-1,-49 16-325,-1 0 1,2 1 0,-1 0 0,0 1 0,0 0 0,0 0-1,13 3 1,-6 3-64,-16-6 0,0 0 0,0 0 0,0 1 0,0-1 0,0 0 0,0 0 0,0 1 0,0-1 0,0 0 0,0 1 0,0-1 0,0 0 0,0 0 0,0 1 0,0-1 0,0 0 0,0 0 0,0 1 0,0-1 0,0 0 0,0 0 0,0 0 0,-1 1 0,1-1 0,0 0 0,0 0 0,0 0 0,0 1 0,-1-1 0,1 0 0,0 0 0,0 0 0,-1 1 0,-3 1 0,1 0 0,-1 0 0,0 0 0,0 0 0,-6 2 0,-354 105 0,-123 41 0,447-139 0,-49 21 0,66-23 0,-1 0 0,0-2 0,0 0 0,-44 5 0,-214-9 0,140-5 0,96 2 0,20 2 0,-1-2 0,0-1 0,1-1 0,0-2 0,-29-6 0,-128-55 0,161 58 0,0 0 0,-1 1 0,-29-3 0,19 2 0,32 6 0,-1 1 0,1-1 0,-1 1 0,1-1 0,0 0 0,-1 1 0,1-1 0,0 0 0,-1 0 0,1 0 0,0 0 0,0 0 0,0 0 0,0 0 0,0 0 0,0-1 0,0 1 0,-1-2 0,2 2 0,0 0 0,0 0 0,1 1 0,-1-1 0,0 0 0,0 1 0,0-1 0,1 0 0,-1 1 0,0-1 0,1 1 0,-1-1 0,1 0 0,-1 1 0,0-1 0,1 1 0,-1-1 0,1 1 0,0-1 0,-1 1 0,1 0 0,-1-1 0,1 1 0,0 0 0,-1-1 0,1 1 0,0 0 0,-1 0 0,1-1 0,0 1 0,-1 0 0,2 0 0,26-6 0,-27 6 0,56-5 0,111 5 0,-75 2 0,1077-1 0,-1159-2 0,1 0 0,0 0 0,0-1 0,-1-1 0,22-7 0,52-27 0,-66 27 0,0 1 0,0 1 0,1 0 0,0 2 0,26-6 0,-29 10 0,-21 2 0,-28 5 0,-15 8 0,4-2 0,-60 9 0,60-14 0,0 1 0,-60 20 0,66-18 0,-1-1 0,0-2 0,-46 2 0,9-1 0,-65 2 0,-145-8 0,125-3 0,126 3 0,-1 1 0,-57 12 0,56-9 0,0-1 0,-68-1 0,173 13 0,40 1 0,1-6 0,139-2 0,-149-8 0,85-4 0,-103-9 0,-52 6 0,44-2 0,12 9 0,-741-1 0,695-2 0,0-2 0,78-19 0,-15 3 0,-49 13 0,-37 6 0,1-1 0,0-1 0,-1 0 0,21-8 0,-11 2 0,0 1 0,1 2 0,49-5 0,-63 8 0,0 0 0,-1-1 0,0-1 0,23-10 0,-18 7 0,-17 8 0,-1 0 0,0 0 0,1-1 0,-1 1 0,1 0 0,-1 0 0,0 0 0,1 0 0,-1 0 0,1 0 0,-1-1 0,0 1 0,1 0 0,-1 0 0,0-1 0,1 1 0,-1 0 0,0-1 0,1 1 0,-1 0 0,0-1 0,0 1 0,0 0 0,1-1 0,-1 1 0,0 0 0,0-1 0,0 1 0,0-1 0,1 0 0,-13-3 0,-24 3 0,-177 27 0,63-5 0,100-15 0,0 2 0,-68 19 0,88-20 0,-50 6 0,51-9 0,1 1 0,-29 8 0,-165 71 0,201-77 0,0-1 0,0-1 0,-1 0 0,1-2 0,-1 0 0,0-2 0,0 0 0,-27-3 0,32-1 0,17 3 0,0 0 0,0 0 0,0 0 0,0 0 0,0 0 0,0 0 0,0 0 0,-1 0 0,1 0 0,0 0 0,0 0 0,0 0 0,0 0 0,0-1 0,0 1 0,0 0 0,0 0 0,0 0 0,-1 0 0,1 0 0,0 0 0,0 0 0,0 0 0,0-1 0,0 1 0,0 0 0,0 0 0,0 0 0,0 0 0,0 0 0,0 0 0,0 0 0,0-1 0,0 1 0,0 0 0,0 0 0,0 0 0,0 0 0,0 0 0,0 0 0,0-1 0,0 1 0,0 0 0,0 0 0,0 0 0,1 0 0,-1 0 0,0 0 0,0 0 0,0 0 0,0-1 0,2 0 0,1-1 0,-1 1 0,1 0 0,-1 0 0,1 0 0,0 0 0,-1 0 0,6-1 0,370-108 0,-164 41 0,169-71 0,-377 138 0,23-10 0,0 1 0,0 1 0,1 1 0,1 2 0,-1 1 0,61-4 0,-87 10 0,-1 0 0,0 1 0,0-1 0,1 0 0,-1 1 0,0 0 0,0 0 0,0 0 0,0 0 0,0 0 0,5 3 0,-7-3 0,-1-1 0,1 1 0,0 0 0,-1-1 0,1 1 0,-1-1 0,1 1 0,-1 0 0,1 0 0,-1-1 0,0 1 0,1 0 0,-1 0 0,0-1 0,1 1 0,-1 0 0,0 0 0,0 0 0,0 1 0,0 0 0,0 0 0,-1-1 0,1 1 0,-1 0 0,1-1 0,-1 1 0,1 0 0,-1-1 0,0 1 0,0-1 0,0 1 0,0-1 0,-2 2 0,-4 6 0,-2-1 0,1 0 0,-1 0 0,0-1 0,-17 11 0,-58 27 0,52-29 0,-130 62 0,82-42 0,-147 93 0,209-119 0,0 0 0,0-1 0,-1-1 0,0-1 0,-39 9 0,27-8 0,-39 17 0,53-18 0,1-1 0,-1-1 0,-1 0 0,1-1 0,-1-1 0,1 0 0,-1-2 0,0 0 0,-35-3 0,51 2 0,0-1 0,0 1 0,0 0 0,-1-1 0,1 0 0,0 1 0,0-1 0,0 0 0,0 0 0,0 0 0,0 0 0,0-1 0,1 1 0,-1 0 0,0-1 0,1 1 0,-1-1 0,-1-1 0,3 2 0,-1-1 0,1 1 0,0 0 0,-1 0 0,1 0 0,0-1 0,0 1 0,0 0 0,0 0 0,0-1 0,0 1 0,0 0 0,0 0 0,0 0 0,1-1 0,-1 1 0,0 0 0,1 0 0,-1 0 0,1 0 0,-1 0 0,1 0 0,0-1 0,0 1 0,-1 1 0,1-1 0,0 0 0,0 0 0,0 0 0,0 0 0,0 1 0,0-1 0,0 0 0,1 0 0,41-31 0,79-65 0,-105 84 0,0 0 0,0 2 0,1 0 0,1 1 0,23-9 0,10-6 0,-36 18 0,0 1 0,1 1 0,-1 0 0,1 0 0,0 2 0,0 0 0,0 1 0,0 1 0,0 1 0,19 1 0,-36-1 0,0 0 0,0 0 0,0 0 0,0 1 0,0-1 0,0 0 0,0 0 0,0 0 0,0 0 0,0 0 0,0 0 0,0 0 0,0 0 0,0 0 0,0 0 0,0 0 0,0 0 0,0 0 0,0 0 0,0 0 0,0 0 0,0 0 0,0 1 0,0-1 0,0 0 0,0 0 0,0 0 0,0 0 0,0 0 0,0 0 0,0 0 0,1 0 0,-1 0 0,0 0 0,0 0 0,0 0 0,0 0 0,0 0 0,0 0 0,0 0 0,0 0 0,0 0 0,0 0 0,0 0 0,0 0 0,0 0 0,0 0 0,0 0 0,0 0 0,0 0 0,1 0 0,-1 0 0,-9 4 0,-14 3 0,-93 30 0,-116 55 0,226-89 0,-50 20 0,6-4 0,1 3 0,2 1 0,-55 37 0,87-52 0,12-7 0,1 0 0,-1 0 0,1 1 0,-1-1 0,1 1 0,0-1 0,0 1 0,-1 0 0,1 0 0,-2 3 0,5-4 0,0-1 0,0 1 0,0-1 0,0 1 0,0 0 0,0-1 0,0 0 0,0 1 0,0-1 0,0 0 0,0 1 0,0-1 0,1 0 0,-1 0 0,0 0 0,0 0 0,0 0 0,2 0 0,-2 0 0,296-3 0,-226-4 0,0-3 0,96-27 0,-104 21 0,0 2 0,1 3 0,87-3 0,-39 17 0,-47-1 0,64-6 0,-120 3 0,-1-1 0,0 0 0,0-1 0,0 0 0,0 0 0,0-1 0,-1 0 0,1-1 0,8-6 0,-8 5 0,1 1 0,0 0 0,0 0 0,0 1 0,0 0 0,11-3 0,139-21 0,-153 26 0,0 0 0,-1 0 0,1-1 0,-1 0 0,0 0 0,0 0 0,0-1 0,0 1 0,-1-1 0,0 0 0,1-1 0,4-6 0,-3 4 0,0 1 0,0 0 0,1 0 0,13-9 0,-11 9 0,0 1 0,0 0 0,0 1 0,1-1 0,0 2 0,0 0 0,0 0 0,0 1 0,1 0 0,11-1 0,-21 3 0,0 0 0,0 0 0,0 1 0,-1-1 0,1 0 0,0 0 0,0 0 0,-1 1 0,1-1 0,0 0 0,0 1 0,-1-1 0,1 1 0,0-1 0,-1 1 0,1-1 0,-1 1 0,1 0 0,0-1 0,-1 1 0,1 0 0,-1-1 0,0 1 0,1 0 0,0 1 0,-1 0 0,1 1 0,0-1 0,-1 1 0,0-1 0,1 1 0,-1-1 0,0 1 0,-1 3 0,0 4 0,-1 0 0,0-1 0,-6 14 0,1-5 0,0-1 0,-2-1 0,0 1 0,-1-2 0,0 1 0,-2-1 0,0-1 0,0 0 0,-23 19 0,2 9 0,33-42 0,0 0 0,0 0 0,0 0 0,0 0 0,0 0 0,0 0 0,0-1 0,0 1 0,0 0 0,0 0 0,0 0 0,0 0 0,0 0 0,0-1 0,0 1 0,-1 0 0,1 0 0,0 0 0,0 0 0,0 0 0,0 0 0,0 0 0,0-1 0,0 1 0,0 0 0,0 0 0,0 0 0,0 0 0,-1 0 0,1 0 0,0 0 0,0 0 0,0 0 0,0 0 0,0 0 0,0-1 0,-1 1 0,1 0 0,0 0 0,0 0 0,0 0 0,0 0 0,0 0 0,0 0 0,-1 0 0,1 0 0,0 0 0,0 0 0,0 0 0,0 0 0,0 0 0,-1 1 0,1-1 0,0 0 0,0 0 0,0 0 0,0 0 0,0 0 0,2-13 0,26-48 0,7-17 0,-32 70 0,0 0 0,-1-1 0,0 1 0,0-1 0,-1 1 0,0-1 0,-1-12 0,0 20 0,0-1 0,0 0 0,0 1 0,0-1 0,-1 1 0,1-1 0,0 1 0,-1 0 0,1-1 0,-1 1 0,1-1 0,-1 1 0,0 0 0,0-1 0,0 1 0,1 0 0,-1 0 0,0 0 0,0-1 0,-1 1 0,-1-1 0,2 1 0,-1 1 0,1-1 0,-1 1 0,0 0 0,1 0 0,-1-1 0,1 1 0,-1 0 0,0 0 0,1 1 0,-1-1 0,1 0 0,-1 0 0,1 1 0,-1-1 0,-2 2 0,-7 3 0,0 1 0,0 1 0,1-1 0,-12 11 0,14-10 0,-20 12 0,-40 20 0,39-23 0,-42 29 0,27-6 0,33-28 0,-1-1 0,0 0 0,0 0 0,-18 9 0,17-11 0,0 0 0,-15 13 0,-9 6 0,38-27 0,4-4 0,0 1 0,0 0 0,0 0 0,1 0 0,-1 1 0,8-3 0,51-12 0,-1-2 0,-1-3 0,-1-3 0,93-53 0,-78 38 0,-42 23 0,-1-1 0,-1-1 0,48-39 0,-71 50 0,2 0 0,-1 1 0,16-8 0,-66 47 0,-117 75 0,144-98 0,0 0 0,0 2 0,1 0 0,0 0 0,1 1 0,-18 25 0,25-33 0,0 1 0,0 0 0,0-1 0,0 0 0,-1 0 0,1 0 0,-1 0 0,0-1 0,0 0 0,-7 3 0,10-4 0,18-57 0,5 3 0,2 1 0,37-59 0,-44 85 0,-6 12 0,-1-1 0,9-20 0,-4 11 0,-13 22 0,-1 1 0,0 0 0,0 0 0,0-1 0,1 1 0,-1 0 0,0 0 0,1-1 0,-1 1 0,0 0 0,1 0 0,-1 0 0,0 0 0,1 0 0,-1-1 0,0 1 0,1 0 0,-1 0 0,0 0 0,1 0 0,-1 0 0,0 0 0,1 0 0,-1 0 0,1 0 0,-1 1 0,1-1 0,0 1 0,-1-1 0,1 1 0,-1 0 0,0-1 0,1 1 0,-1-1 0,1 1 0,-1 0 0,0-1 0,0 1 0,1 0 0,-1 0 0,0-1 0,0 1 0,0 0 0,0 0 0,2 10 0,-2 0 0,1 0 0,-1 0 0,-1-1 0,0 1 0,0 0 0,-4 13 0,-27 77 0,20-66 0,-174 452 0,179-469 0,-3 0 0,2 1 0,1 0 0,0 0 0,2 1 0,0 0 0,1 0 0,-2 27 0,6-72 0,1-1 0,2 1 0,0 0 0,14-47 0,-8 44 0,2 0 0,2 0 0,0 1 0,20-29 0,-23 40 0,-2 0 0,0-1 0,-1 1 0,0-2 0,-1 1 0,-1 0 0,-1-1 0,3-35 0,-6 51 0,-1-1 0,1 0 0,0 1 0,-1-1 0,1 1 0,0-1 0,1 1 0,-1 0 0,0-1 0,1 1 0,-1 0 0,1 0 0,-1 0 0,1 0 0,0 0 0,0 0 0,0 1 0,4-3 0,-2 1 0,0 1 0,1 0 0,0 0 0,-1 1 0,1-1 0,0 1 0,0 0 0,-1 0 0,9 0 0,-4 1 0,0 0 0,-1 0 0,1 1 0,0 1 0,-1-1 0,1 1 0,-1 0 0,0 1 0,1 0 0,-1 1 0,10 5 0,-10-3 0,-1 0 0,0 1 0,0 0 0,-1 0 0,0 0 0,7 11 0,20 23 0,-28-36 0,-1-1 0,-1 1 0,1 0 0,-1 0 0,0 1 0,0-1 0,0 0 0,-1 1 0,0 0 0,0-1 0,-1 1 0,2 6 0,-3-9 0,1-1 0,-1 1 0,0 0 0,0-1 0,0 1 0,0-1 0,0 1 0,-1-1 0,1 1 0,-1-1 0,0 1 0,0-1 0,0 1 0,0-1 0,0 0 0,0 1 0,0-1 0,-1 0 0,1 0 0,-1 0 0,0 0 0,0 0 0,1 0 0,-1-1 0,0 1 0,-1-1 0,1 1 0,0-1 0,0 0 0,-1 0 0,-2 1 0,-46 14 0,-1-2 0,0-3 0,-63 6 0,83-13 0,-599 62 0,323-39 0,-122-15 0,292-13 0,130 1 0,0-1 0,-1 0 0,-10-2 0,18 3 0,0-1 0,0 1 0,0 0 0,0 0 0,1-1 0,-1 1 0,0 0 0,0-1 0,0 1 0,1-1 0,-1 1 0,0-1 0,1 1 0,-1-1 0,0 1 0,1-1 0,-1 0 0,0-1 0,1 1 0,0 0 0,0 1 0,0-1 0,0 0 0,1 0 0,-1 0 0,0 1 0,1-1 0,-1 0 0,0 0 0,1 1 0,-1-1 0,1 0 0,-1 1 0,1-1 0,-1 0 0,1 1 0,-1-1 0,1 1 0,0-1 0,-1 1 0,1-1 0,0 1 0,-1-1 0,2 1 0,8-6 0,0 1 0,1 1 0,-1 0 0,1 0 0,0 1 0,0 1 0,0 0 0,0 0 0,18 0 0,-11 0 0,579-13 0,-386 18 0,-184-5 0,0-1 0,0-2 0,0 0 0,-1-2 0,35-13 0,-34 11 0,-1 0 0,1 2 0,1 1 0,54-4 0,12 11 0,-347-1 0,108 1 0,-491-1 0,635 0 0,-40-3 0,40 3 0,0 0 0,-1 0 0,1 0 0,0-1 0,0 1 0,0 0 0,0 0 0,0-1 0,0 1 0,0-1 0,0 1 0,0-1 0,0 1 0,0-1 0,0 0 0,0 1 0,0-1 0,1 0 0,-1 0 0,0 0 0,0 1 0,1-1 0,-1 0 0,1 0 0,-1 0 0,1 0 0,-1 0 0,1 0 0,-1 0 0,1 0 0,0 0 0,0-1 0,-1 0 0,2 0 0,-1 0 0,1 1 0,0-1 0,0 1 0,-1-1 0,1 1 0,0 0 0,1-1 0,-1 1 0,0 0 0,0-1 0,0 1 0,1 0 0,-1 0 0,0 0 0,1 0 0,-1 0 0,1 1 0,0-1 0,2-1 0,38-10 0,-41 12 0,34-7 0,1 1 0,52 0 0,76 8 0,-77 0 0,700-1 0,-1285 20 0,2 45 0,432-57 0,1-2 0,-123-2 0,141-5 0,-41-1 0,82 0 0,1 0 0,-1 1 0,1-1 0,0 0 0,-1-1 0,1 1 0,0 0 0,-4-3 0,7 4 0,-1-1 0,1 1 0,-1 0 0,1-1 0,-1 1 0,1 0 0,-1-1 0,1 1 0,-1-1 0,1 1 0,0 0 0,-1-1 0,1 1 0,-1-1 0,1 0 0,0 1 0,0-1 0,-1 1 0,1-1 0,0 1 0,0-1 0,0 0 0,0 1 0,0-1 0,0 1 0,0-1 0,0 0 0,0 1 0,0-1 0,0 1 0,0-1 0,0 0 0,0 1 0,0-1 0,1 1 0,-1-1 0,0 0 0,0 1 0,1-1 0,-1 1 0,0-1 0,1 1 0,-1-1 0,1 1 0,-1-1 0,1 1 0,-1 0 0,0-1 0,1 1 0,0 0 0,0-1 0,27-18 0,0 1 0,1 2 0,1 0 0,46-15 0,-13 4 0,772-340 0,-800 353 0,0 0 0,38-8 0,-53 18 0,0 0 0,0 1 0,0 2 0,1 0 0,27 2 0,-10 2 0,-3-1 0,-26-1 0,-9 0 0,-73 1 0,0 4 0,-83 18 0,-141 47 0,157-30 0,-164 71 0,238-88 0,-114 27 0,158-45 0,-1 0 0,0 2 0,0 0 0,-22 13 0,35-17 0,1 0 0,-1-1 0,0 0 0,0-1 0,0 0 0,-17 1 0,-61-3 0,82 0 0,6 0 0,-1 0 0,1 0 0,0 0 0,0 0 0,0 0 0,-1 0 0,1 0 0,0 0 0,0 0 0,0 0 0,-1 0 0,1 0 0,0 0 0,0 0 0,0 0 0,-1 0 0,1 0 0,0 0 0,0 0 0,0 0 0,0 0 0,-1-1 0,1 1 0,0 0 0,0 0 0,0 0 0,0 0 0,0 0 0,-1-1 0,1 1 0,0 0 0,0 0 0,0 0 0,0 0 0,0-1 0,0 1 0,0 0 0,0 0 0,0 0 0,0 0 0,-1-1 0,1 1 0,0 0 0,0 0 0,0 0 0,0-1 0,0 1 0,1 0 0,-1 0 0,0 0 0,0-1 0,0 1 0,0 0 0,0 0 0,0 0 0,0-1 0,0 1 0,0 0 0,0 0 0,0 0 0,1 0 0,-1 0 0,0-1 0,12-11 0,-10 10 0,17-13 0,2 0 0,0 1 0,0 1 0,45-18 0,-18 7 0,259-104 0,-84 40 0,-141 55 0,93-22 0,-29 10 0,-119 37 0,0 2 0,0 0 0,1 2 0,-1 1 0,1 2 0,40 2 0,-92-1 0,0 2 0,-44 8 0,-59 21 0,-371 120 0,435-131 0,-46 17 0,48-15 0,-74 17 0,81-32 0,-1-2 0,-105-6 0,103 0 0,432-13 0,-288 6 0,-1-5 0,114-31 0,102-49 0,-282 87 0,1 2 0,0 0 0,0 1 0,22 0 0,87 5 0,-44 0 0,289-2 0,-370 0 0,0 0 0,0 1 0,0-1 0,0 1 0,-1 0 0,1 1 0,0-1 0,-1 1 0,1 0 0,-1 0 0,5 3 0,-7-4 0,-1 0 0,0 0 0,0 0 0,0 0 0,0 0 0,0 0 0,0 0 0,0 1 0,0-1 0,0 0 0,0 1 0,-1-1 0,1 1 0,0-1 0,-1 1 0,0-1 0,1 1 0,-1-1 0,0 1 0,0-1 0,1 1 0,-1-1 0,0 1 0,-1-1 0,1 1 0,0 0 0,0-1 0,-1 1 0,1-1 0,-1 1 0,1-1 0,-1 0 0,0 1 0,1-1 0,-1 0 0,0 1 0,0-1 0,-2 2 0,0 2 0,-1-1 0,1 0 0,-1-1 0,0 1 0,0 0 0,-1-1 0,1 0 0,-1 0 0,0 0 0,1-1 0,-1 0 0,-9 3 0,-6 1 0,-40 7 0,32-8 0,-18 4 0,-19 5 0,0-3 0,-89 4 0,118-13 0,-45 8 0,46-4 0,-50 1 0,55-7 0,-72-2 0,100 2 0,0 0 0,0 0 0,0-1 0,0 1 0,0-1 0,1 0 0,-1 1 0,0-1 0,0 0 0,1 0 0,-1 0 0,1 0 0,-1 0 0,1-1 0,-1 1 0,1 0 0,0-1 0,-1 1 0,1-1 0,-2-2 0,3 3 0,-1 0 0,1-1 0,0 1 0,0 0 0,-1 0 0,1 0 0,0-1 0,0 1 0,0 0 0,0 0 0,0-1 0,0 1 0,1 0 0,-1 0 0,0 0 0,1-1 0,-1 1 0,1 0 0,-1 0 0,1 0 0,-1 0 0,1 0 0,0 0 0,0 0 0,-1 0 0,1 0 0,0 0 0,0 0 0,0 1 0,0-1 0,0 0 0,0 0 0,0 1 0,1-1 0,10-5 0,0 1 0,0 0 0,0 1 0,1 0 0,17-2 0,23-8 0,129-39 0,-137 40 0,169-40 0,-177 44 0,54-6 0,-60 11 0,-28 3 0,0 1 0,0 0 0,-1 0 0,1 0 0,0 0 0,0 0 0,0 1 0,-1-1 0,1 1 0,0 0 0,0-1 0,-1 1 0,1 1 0,-1-1 0,1 0 0,-1 1 0,4 2 0,-2-1 0,-1 0 0,0 1 0,1 0 0,-1-1 0,-1 1 0,1 0 0,0 1 0,-1-1 0,3 7 0,0 4 0,0 0 0,-1 1 0,-1-1 0,0 1 0,0 19 0,-4 93 0,-1-81 0,5 48 0,10-31 0,-9-48 0,0 1 0,1 20 0,-5-16 0,0-17 0,-1 1 0,1-1 0,0 1 0,0-1 0,1 1 0,0-1 0,-1 1 0,1-1 0,1 0 0,-1 1 0,1-1 0,3 6 0,-5-10 0,0 1 0,0-1 0,0 0 0,0 0 0,0 0 0,0 0 0,0 0 0,0 0 0,1 0 0,-1 0 0,0 0 0,0 0 0,0 0 0,0 0 0,0 1 0,0-1 0,0 0 0,1 0 0,-1 0 0,0 0 0,0 0 0,0 0 0,0 0 0,0 0 0,0 0 0,1 0 0,-1 0 0,0 0 0,0-1 0,0 1 0,0 0 0,0 0 0,0 0 0,0 0 0,1 0 0,-1 0 0,0 0 0,0 0 0,0 0 0,0 0 0,0 0 0,0 0 0,0-1 0,0 1 0,0 0 0,1 0 0,2-9 0,1-9 0,-1-10 0,-2 1 0,-1 0 0,0 0 0,-3 0 0,0 0 0,-1 0 0,-2 0 0,-1 1 0,-1 0 0,-22-49 0,26 64 0,0 0 0,1 0 0,-3-17 0,-8-24 0,12 48 0,1 1 0,0-1 0,-1 1 0,0 0 0,0 0 0,0 0 0,0 0 0,-1 0 0,1 0 0,-1 0 0,-3-2 0,5 4 0,1 1 0,-1-1 0,0 1 0,0-1 0,0 1 0,0-1 0,0 1 0,0 0 0,0-1 0,0 1 0,0 0 0,0 0 0,0 0 0,0 0 0,0 0 0,0 0 0,0 0 0,-1 0 0,1 0 0,0 0 0,0 0 0,-1 1 0,0 0 0,-1 1 0,1-1 0,0 0 0,0 1 0,0-1 0,0 1 0,0 0 0,0-1 0,-1 4 0,-3 2 0,1 1 0,0 0 0,0 0 0,-4 10 0,4-5 0,1 0 0,0 1 0,1 0 0,0-1 0,1 1 0,-1 17 0,5 87 0,0-62 0,0-62 0,0 1 0,0-1 0,0 1 0,1-1 0,0 1 0,0 0 0,0 0 0,0 1 0,7-7 0,-3 2 0,-1 0 0,0 0 0,0 0 0,-1-1 0,7-16 0,-1-28 0,-7 35 0,10-36 0,-5 30 0,-2 0 0,8-49 0,-17 210 0,3-68 0,-3 25 0,5 109 0,4-175 0,-1-21 0,-5-6 0,-1 0 0,1-1 0,-1 1 0,1-1 0,-1 1 0,1 0 0,-1-1 0,0 1 0,1-1 0,-1 1 0,0-1 0,1 1 0,-1-1 0,0 1 0,0-1 0,0 1 0,1-1 0,-1 1 0,0-1 0,0 1 0,0-2 0,4-21 0,-1 0 0,0 0 0,-2 0 0,-4-43 0,2 13 0,2-50 0,-4-88 0,3 184 0,-1 0 0,0 0 0,0 0 0,-1 1 0,0-1 0,0 1 0,-1-1 0,-5-10 0,6 14 0,0 0 0,0 1 0,-1-1 0,1 1 0,0-1 0,-1 1 0,0 0 0,1 0 0,-1 0 0,0 0 0,0 0 0,0 1 0,-1-1 0,1 1 0,0 0 0,0 0 0,-1 0 0,-5 0 0,-36-2 0,1 2 0,-1 2 0,1 2 0,-58 11 0,85-11 0,-479 90-511,5 28 0,247-52 468,191-51 114,1 2 0,-74 42 0,115-56 40,0-1 0,0 0-1,-1-1 1,-23 6 0,29-9-86,0 0 0,0 0 0,0 0-1,0-1 1,0 0 0,0 0 0,0 0 0,0-1 0,0 0 0,0 0-1,-10-4 1,14 4-25,1 0 0,-1 0 0,0 0 0,1 0 0,-1 0 0,1 0 0,-1 0 0,1 0 0,0 0 0,0-1 0,-1 1 0,1-1 0,0 1 0,0-1 0,0 1 0,0-1 0,0 0 0,1 0 0,-1 1 0,1-1 0,-1 0 0,0-2 0,1 3 0,0-1 0,0 1 0,1-1 0,-1 1 0,0-1 0,0 1 0,1-1 0,-1 1 0,1-1 0,-1 1 0,1 0 0,0-1 0,0 1 0,0 0 0,-1-1 0,1 1 0,0 0 0,0 0 0,1 0 0,-1 0 0,0 0 0,0 0 0,0 0 0,1 0 0,-1 1 0,0-1 0,1 0 0,2 0 0,47-17 0,1 3 0,1 2 0,68-9 0,-107 20 0,451-41 0,7 40 0,-465 3 0,14-1 0,0-1 0,35-8 0,-30 5 0,30-2 0,-46 6 0,1 1 0,-1-2 0,0 1 0,1-1 0,-1-1 0,0 0 0,0 0 0,-1-1 0,1 0 0,-1-1 0,0 0 0,12-8 0,-11 5 0,1 1 0,1 0 0,-1 1 0,1 1 0,0 0 0,0 0 0,0 1 0,1 1 0,-1 0 0,16-2 0,15 1 0,72 2 0,-103 2 0,-7 0 0,0 0 0,0 1 0,-1-1 0,1 1 0,0 0 0,0 0 0,0 0 0,8 5 0,-10-5 0,-1 1 0,0-1 0,0 1 0,0-1 0,-1 1 0,1 0 0,0 0 0,-1 0 0,1 0 0,-1 0 0,1 0 0,-1 0 0,0 1 0,0-1 0,0 0 0,0 1 0,-1-1 0,1 1 0,0 3 0,2 20 0,-1 1 0,-2-1 0,-3 42 0,-1 1 0,4 187 0,0-890 0,0 628 0,1 3 0,-1-1 0,0 1 0,0-1 0,0 1 0,0 0 0,-1-1 0,0 1 0,1 0 0,-1 0 0,0-1 0,0 1 0,-1 0 0,1 0 0,-3-3 0,2 6 0,0 0 0,1 0 0,-1 0 0,0 0 0,0 1 0,0-1 0,0 1 0,0 0 0,0-1 0,1 1 0,-1 0 0,0 0 0,1 0 0,-3 2 0,-2 0 0,-22 11 0,-1-1 0,0-2 0,-1 0 0,-1-2 0,-40 6 0,69-14 0,-269 47 0,182-30 0,-152 13 0,223-30 0,-499 10 0,317-13 0,160 0 0,25 1 0,1 0 0,0 1 0,0 1 0,-17 2 0,30 0 0,6 0 0,9 2 0,26 5 0,1-2 0,54 4 0,87-3 0,-143-8 0,774 3 0,-441-6 0,-198 2 0,-174 0 0,0 0 0,0 0 0,0 0 0,0-1 0,0 1 0,0 0 0,1 0 0,-1 0 0,0 0 0,0 0 0,0 0 0,0 0 0,0 0 0,0 0 0,0 0 0,1 0 0,-1 0 0,0 0 0,0 0 0,0 1 0,0-1 0,0 0 0,0 0 0,1 0 0,-1 0 0,0 0 0,0 0 0,0 0 0,0 0 0,0 0 0,0 0 0,0 0 0,0 1 0,0-1 0,0 0 0,1 0 0,-1 0 0,0 0 0,0 0 0,0 0 0,0 0 0,0 1 0,0-1 0,0 0 0,0 0 0,0 0 0,0 0 0,0 0 0,0 0 0,0 1 0,0-1 0,0 0 0,0 0 0,0 0 0,0 0 0,0 0 0,0 1 0,-8 7 0,-13 7 0,-18 4 0,0-2 0,-1-2 0,0-2 0,-50 10 0,46-14 0,-1-3 0,-64 3 0,-94-11 0,93 0 0,32 3 0,-69-4 0,146 3 0,-1 0 0,0 0 0,1 0 0,-1 0 0,1 0 0,-1 0 0,1-1 0,-1 1 0,1-1 0,-1 1 0,1-1 0,-1 0 0,1 1 0,0-1 0,-1 0 0,1 0 0,0 0 0,0 0 0,0 0 0,0 0 0,0-1 0,0 1 0,0 0 0,0 0 0,-1-3 0,2 2 0,0 1 0,0-1 0,0 1 0,0-1 0,1 1 0,-1-1 0,0 1 0,1-1 0,-1 1 0,1-1 0,0 1 0,-1 0 0,1-1 0,0 1 0,0 0 0,0 0 0,0-1 0,0 1 0,0 0 0,0 0 0,1 0 0,-1 0 0,0 0 0,0 1 0,1-1 0,2-1 0,7-4 0,2 0 0,-1 0 0,0 1 0,24-5 0,56-9 0,-58 14 0,78-15 0,205-46 0,-272 54 0,0 2 0,1 2 0,0 2 0,0 1 0,69 4 0,-74 0 0,-25 1 0,0 0 0,30 3 0,-46-3 0,0 0 0,0 0 0,1 0 0,-1 0 0,0 0 0,0 0 0,0 0 0,0 0 0,1 0 0,-1 0 0,0 1 0,0-1 0,0 0 0,0 0 0,0 0 0,1 0 0,-1 0 0,0 0 0,0 0 0,0 0 0,0 0 0,0 0 0,0 0 0,1 1 0,-1-1 0,0 0 0,0 0 0,0 0 0,0 0 0,0 0 0,0 1 0,0-1 0,0 0 0,0 0 0,0 0 0,0 0 0,0 0 0,0 1 0,0-1 0,0 0 0,0 0 0,0 0 0,0 1 0,-6 5 0,-12 3 0,-38 12 0,-1-2 0,-84 15 0,73-19 0,-84 29 0,131-35 0,-103 32 0,109-37 0,-1-1 0,1 0 0,-1-1 0,0-1 0,0-1 0,-18-1 0,32 0 0,-1 1 0,1-1 0,-1 1 0,1-1 0,-1 0 0,1 0 0,0 0 0,-1 0 0,1 0 0,0 0 0,0-1 0,0 1 0,0-1 0,0 0 0,0 1 0,0-1 0,1 0 0,-1 0 0,0 0 0,1 0 0,0 0 0,0-1 0,-1 1 0,1 0 0,0-1 0,1 1 0,-1 0 0,0-1 0,1 1 0,-1-1 0,1 1 0,0-1 0,0 0 0,0 1 0,0-1 0,1 1 0,-1-1 0,0 1 0,1-1 0,0 1 0,0 0 0,-1-1 0,2 1 0,-1 0 0,0-1 0,0 1 0,1 0 0,-1 0 0,1 0 0,-1 0 0,1 0 0,0 1 0,0-1 0,0 0 0,0 1 0,0-1 0,4-1 0,10-5 0,1 0 0,0 1 0,0 0 0,0 2 0,1 0 0,0 1 0,35-3 0,133 4 0,-125 4 0,-27-1 0,-1-1 0,1-1 0,42-10 0,-38 5 0,-28 6 0,-1 0 0,1-1 0,-1 0 0,0-1 0,0 0 0,0 0 0,0-1 0,14-8 0,-22 12 0,0-1 0,-1 1 0,1 0 0,-1-1 0,1 1 0,0-1 0,-1 1 0,1-1 0,-1 1 0,1-1 0,-1 1 0,0-1 0,1 1 0,-1-1 0,0 0 0,1 1 0,-1-1 0,0 1 0,1-1 0,-1 0 0,0-1 0,0 2 0,0-1 0,-1 1 0,1-1 0,0 1 0,0-1 0,-1 1 0,1 0 0,-1-1 0,1 1 0,0-1 0,-1 1 0,1 0 0,-1-1 0,1 1 0,-1 0 0,1 0 0,0-1 0,-1 1 0,1 0 0,-1 0 0,0 0 0,-35-6 0,9 5 0,1 2 0,-1 0 0,-46 10 0,-79 26 0,70-15 0,62-18 0,0-1 0,0 0 0,0-1 0,0-1 0,-37-3 0,54 1 0,1 1 0,-1-1 0,1 1 0,0-1 0,-1 0 0,1 0 0,0 0 0,-1 0 0,1 0 0,0-1 0,0 1 0,0 0 0,0-1 0,0 0 0,-1-1 0,2 2 0,1 1 0,0-1 0,-1 1 0,1-1 0,0 1 0,0-1 0,-1 1 0,1-1 0,0 1 0,0-1 0,0 0 0,0 1 0,0-1 0,0 1 0,0-1 0,0 1 0,0-1 0,0 1 0,0-1 0,0 0 0,0 1 0,0-1 0,0 1 0,1-2 0,0 1 0,0 0 0,0 0 0,0 0 0,0 0 0,0 0 0,0 1 0,0-1 0,0 0 0,0 0 0,0 1 0,1-1 0,-1 1 0,0-1 0,0 1 0,3-1 0,19-4 0,1 2 0,0 0 0,0 1 0,0 2 0,27 2 0,-5-1 0,402 1 0,-443-3 0,0 1 0,0 1 0,0-1 0,-1 1 0,1 0 0,0 0 0,0 0 0,8 4 0,-11-4 0,0 1 0,0-1 0,0 1 0,0-1 0,0 1 0,0 0 0,-1-1 0,1 1 0,-1 0 0,1 0 0,-1 0 0,0 1 0,0-1 0,0 0 0,0 0 0,0 1 0,0-1 0,-1 0 0,2 5 0,1 19 0,-2 1 0,0-1 0,-5 42 0,1 1 0,2-22 0,3 92 0,-2-131 0,2 0 0,-1-1 0,1 1 0,4 8 0,-5-13 0,0 0 0,0-1 0,0 1 0,1-1 0,-1 1 0,1-1 0,-1 1 0,1-1 0,0 0 0,0 0 0,0 0 0,0 0 0,0 0 0,4 1 0,-6-3 0,0 0 0,0 0 0,0 1 0,0-1 0,0 0 0,0 0 0,1 0 0,-1 0 0,0 0 0,0 0 0,0 0 0,0 0 0,0 0 0,0 0 0,1 0 0,-1 0 0,0 0 0,0 0 0,0 0 0,0 0 0,0 0 0,1 0 0,-1 0 0,0 0 0,0 0 0,0 0 0,0 0 0,0 0 0,1 0 0,-1-1 0,0 1 0,0 0 0,0 0 0,0 0 0,0 0 0,0 0 0,0 0 0,0 0 0,1 0 0,-1-1 0,0 1 0,0 0 0,0 0 0,0 0 0,0 0 0,0 0 0,0 0 0,0-1 0,-1-10 0,-6-10 0,5 16 0,0 0 0,-1 0 0,0 1 0,0-1 0,-1 1 0,1-1 0,-1 1 0,0 0 0,0 1 0,-5-5 0,-7-3 0,-26-15 0,9 6 0,-1 1 0,-1 1 0,-1 2 0,-61-20 0,81 29 0,0 0 0,0-1 0,0-1 0,1-1 0,1 0 0,0-1 0,0 0 0,-20-23 0,30 29 0,0 0 0,0-1 0,0 0 0,1 0 0,0 0 0,0 0 0,1-1 0,0 1 0,0-1 0,0 0 0,1 1 0,-1-14 0,0-7 0,6-53 0,-1 26 0,-3 49 0,0-1 0,1 0 0,0 0 0,0 0 0,0 1 0,1-1 0,2-6 0,-4 11 0,1 0 0,-1-1 0,1 1 0,0 0 0,0 0 0,-1 0 0,1 0 0,0 0 0,0 1 0,0-1 0,0 0 0,0 0 0,0 0 0,0 1 0,0-1 0,0 1 0,0-1 0,1 1 0,-1-1 0,0 1 0,0-1 0,0 1 0,1 0 0,-1 0 0,0 0 0,0 0 0,1 0 0,-1 0 0,0 0 0,0 0 0,1 0 0,-1 1 0,0-1 0,0 0 0,1 1 0,-1-1 0,0 1 0,0 0 0,1 0 0,7 4 0,-1 1 0,0 0 0,0 0 0,0 0 0,-1 1 0,8 9 0,8 8 0,-4-3 0,0 1 0,-2 0 0,0 2 0,-2 0 0,-1 1 0,0 0 0,11 34 0,-12-15 0,-13-38 0,2 0 0,-1 0 0,1 0 0,0 0 0,0 0 0,1 0 0,5 9 0,-8-14 0,1-1 0,-1 0 0,0 1 0,1-1 0,-1 1 0,0-1 0,1 0 0,-1 1 0,0-1 0,0 1 0,0-1 0,0 1 0,1-1 0,-1 1 0,0-1 0,0 1 0,0-1 0,0 0 0,0 1 0,0-1 0,0 1 0,0-1 0,0 1 0,0-1 0,0 1 0,-1-1 0,1 1 0,0-1 0,-1 2 0,1-2 0,-1 1 0,0-1 0,0 1 0,0 0 0,0-1 0,0 0 0,0 1 0,0-1 0,0 1 0,0-1 0,0 0 0,0 0 0,-2 1 0,-46-2 0,35 0 0,-86 2 0,-133 17 0,-100 34 0,297-46 0,-959 218-762,969-218 871,0-1 0,0-1 0,-1-1 0,1-2-1,-1 0 1,-39-5 0,44-2-109,14 1 0,8 5 0,0 0 0,0 0 0,0-1 0,0 1 0,0 0 0,0 0 0,0 0 0,0-1 0,0 1 0,0 0 0,0 0 0,0 0 0,0-1 0,1 1 0,-1 0 0,0 0 0,0 0 0,0 0 0,0 0 0,0-1 0,0 1 0,0 0 0,1 0 0,-1 0 0,0 0 0,0 0 0,0 0 0,0-1 0,1 1 0,-1 0 0,0 0 0,0 0 0,0 0 0,1 0 0,-1 0 0,0 0 0,0 0 0,0 0 0,0 0 0,1 0 0,-1 0 0,46-12 0,0 2 0,72-7 0,-72 11 0,277-30 0,260-40 0,-414 43 0,232-76 0,-239 60 0,-141 45 0,1 0 0,-1 1 0,1 1 0,0 1 0,36 3 0,-55-1 0,0-1 0,-1 1 0,1 0 0,0 0 0,-1 0 0,1 0 0,-1 0 0,1 0 0,-1 1 0,1-1 0,-1 1 0,0 0 0,0-1 0,0 1 0,0 0 0,0 0 0,0 1 0,0-1 0,-1 0 0,1 1 0,-1-1 0,0 1 0,0-1 0,0 1 0,0-1 0,0 1 0,0 0 0,-1-1 0,1 6 0,1 8 0,-1 1 0,0 0 0,-4 32 0,1-20 0,2-23 0,0-1 0,-1 0 0,0 1 0,0-1 0,0 0 0,0 1 0,-1-1 0,-2 6 0,2-9 0,1 0 0,0 0 0,-1 0 0,0 0 0,1 0 0,-1 0 0,0 0 0,0-1 0,0 1 0,0-1 0,0 1 0,-1-1 0,1 0 0,0 0 0,-1 0 0,1 0 0,-1 0 0,1-1 0,-5 2 0,-2-1 0,-1 0 0,0 0 0,0 0 0,1-1 0,-1-1 0,0 0 0,0 0 0,1-1 0,-1 0 0,1-1 0,0 0 0,-1 0 0,1-1 0,1 0 0,-1 0 0,1-1 0,-1-1 0,1 1 0,1-1 0,-1 0 0,-10-12 0,3 0 0,0 0 0,2-1 0,0-1 0,0 0 0,2-1 0,1 0 0,-15-43 0,0-5 0,-16-50 0,38 110 0,1 0 0,0-1 0,0 1 0,1-1 0,0 0 0,1-15 0,0 23 0,0-1 0,1 1 0,-1 0 0,1-1 0,0 1 0,-1 0 0,1-1 0,0 1 0,0 0 0,1 0 0,-1 0 0,0 0 0,1 0 0,-1 0 0,1 0 0,0 0 0,0 1 0,0-1 0,-1 1 0,1-1 0,1 1 0,-1 0 0,0 0 0,0 0 0,0 0 0,1 0 0,-1 0 0,0 0 0,1 1 0,3-1 0,4-1 0,-1 1 0,1 1 0,0-1 0,-1 2 0,1-1 0,0 1 0,-1 1 0,1-1 0,-1 2 0,0-1 0,0 1 0,0 1 0,9 4 0,-12-5 0,-1 0 0,0 1 0,0 0 0,0 0 0,0 0 0,-1 0 0,0 1 0,1-1 0,-1 1 0,-1 0 0,1 1 0,-1-1 0,0 0 0,0 1 0,-1 0 0,0 0 0,0 0 0,0 0 0,-1 0 0,1 0 0,-1 7 0,1-3 0,-2 0 0,1 1 0,-1-1 0,-1 1 0,0-1 0,-4 19 0,4-25 0,0 0 0,-1 0 0,0 0 0,0-1 0,0 1 0,0 0 0,-1-1 0,1 0 0,-1 1 0,0-1 0,0 0 0,0 0 0,0-1 0,-1 1 0,1-1 0,-1 1 0,1-1 0,-1 0 0,-6 2 0,-39 12 0,-1-1 0,-1-3 0,-76 9 0,-35 7 0,98-12 0,-55 11 0,102-24 0,-1-1 0,0-1 0,1 0 0,-33-4 0,49 3 0,1 0 0,-1 0 0,0 0 0,0 0 0,0 0 0,0 0 0,0-1 0,0 1 0,0 0 0,1-1 0,-1 1 0,0 0 0,0-1 0,0 1 0,1-1 0,-1 1 0,0-1 0,1 0 0,-1 1 0,0-1 0,1 0 0,-2-1 0,2 2 0,0-1 0,0 0 0,0 0 0,0 0 0,0 0 0,0 1 0,1-1 0,-1 0 0,0 0 0,0 1 0,1-1 0,-1 0 0,0 0 0,1 1 0,-1-1 0,1 0 0,-1 1 0,1-1 0,0-1 0,6-4 0,0 0 0,0 0 0,11-6 0,-16 10 0,28-17 0,1 1 0,56-22 0,72-18 0,-124 46 0,106-32 0,-114 37 0,0 2 0,1 0 0,34 0 0,-59 5 0,253 4 0,-254-4 0,0 0 0,1 1 0,-1-1 0,0 1 0,1-1 0,-1 1 0,0 0 0,0 0 0,0 0 0,1 0 0,-1 0 0,0 1 0,-1-1 0,1 0 0,0 1 0,0 0 0,-1-1 0,3 3 0,-2 0 0,0-1 0,0 1 0,-1-1 0,1 1 0,-1 0 0,0 0 0,1-1 0,-2 1 0,2 6 0,-2-11 0,-2-12 0,0 0 0,-1 0 0,0 1 0,-7-18 0,9 26 0,-1 1 0,0-1 0,0 0 0,0 0 0,-1 1 0,0-1 0,1 1 0,-1 0 0,0-1 0,0 1 0,-1 1 0,1-1 0,-1 0 0,1 1 0,-1 0 0,0 0 0,0 0 0,0 0 0,0 1 0,-4-2 0,-6 0 0,-1 1 0,1 1 0,0 0 0,-1 1 0,1 0 0,-22 4 0,-86 22 0,49-8 0,45-11 0,-1 2 0,-48 23 0,18-7 0,5-2 0,35-14 0,-1-1 0,0 0 0,-1-2 0,1 0 0,-30 4 0,8-7 0,0-2 0,-67-5 0,105 3 0,0 0 0,0 0 0,1 0 0,-1 0 0,0-1 0,-6-2 0,10 3 0,-1 1 0,1 0 0,-1 0 0,0-1 0,1 1 0,-1 0 0,1-1 0,-1 1 0,1-1 0,-1 1 0,1 0 0,-1-1 0,1 1 0,0-1 0,-1 1 0,1-1 0,-1 0 0,1 1 0,0-1 0,0 1 0,-1-1 0,1 0 0,0 1 0,0-1 0,0 1 0,0-1 0,0 0 0,0 1 0,0-1 0,0 0 0,0 1 0,0-1 0,0 0 0,0 1 0,0-1 0,0 1 0,1-1 0,-1 0 0,0 1 0,0-1 0,1 1 0,-1-1 0,1 1 0,-1-1 0,0 0 0,1 1 0,-1 0 0,2-2 0,2-1 0,1 0 0,-1-1 0,1 2 0,0-1 0,0 0 0,0 1 0,1 0 0,-1 0 0,0 1 0,9-2 0,61-6 0,-60 8 0,482-6 0,-276 10 0,-198-4 0,-14 1 0,0-1 0,1 1 0,-1 1 0,0 0 0,14 3 0,-21-3 0,1-1 0,-1 1 0,0 0 0,0 1 0,0-1 0,1 0 0,-1 1 0,0-1 0,-1 1 0,1-1 0,0 1 0,0 0 0,-1 0 0,1 0 0,-1 0 0,1 0 0,-1 0 0,0 0 0,0 0 0,0 1 0,0-1 0,0 0 0,-1 1 0,1-1 0,0 4 0,-1 4 0,1 1 0,-1-1 0,-1 0 0,0 0 0,0 1 0,-1-1 0,0 0 0,-5 13 0,-6 37 0,12-53 0,0 0 0,-1 0 0,1 0 0,-1 0 0,0 0 0,-1-1 0,0 1 0,-3 6 0,3-10 0,1 0 0,0 0 0,-1 0 0,1-1 0,-1 1 0,0-1 0,0 0 0,0 0 0,0 0 0,0 0 0,0 0 0,-1-1 0,1 0 0,0 1 0,-1-1 0,1 0 0,-1-1 0,-4 2 0,-29 1 0,0-1 0,-56-5 0,23 1 0,-61-1 0,-204 24 0,201-3 0,-211-1 0,25-19 0,317 2 0,-33-2 0,35 2 0,0 0 0,0 0 0,0 0 0,0-1 0,0 1 0,0 0 0,0 0 0,0-1 0,0 1 0,1 0 0,-1-1 0,0 1 0,0-1 0,0 1 0,1-1 0,-1 0 0,0 1 0,0-1 0,1 0 0,-1 1 0,1-1 0,-1 0 0,1 0 0,-1 0 0,1 1 0,-1-1 0,1 0 0,-1 0 0,1 0 0,0 0 0,-1-1 0,2 1 0,-1 0 0,0 0 0,0 1 0,1-1 0,-1 0 0,0 0 0,1 0 0,-1 0 0,1 1 0,-1-1 0,1 0 0,-1 1 0,1-1 0,0 0 0,-1 1 0,1-1 0,0 0 0,-1 1 0,1-1 0,0 1 0,0 0 0,0-1 0,1 0 0,24-7 0,-19 7 0,114-40 0,-20 5 0,33 0 0,262-36 0,-280 63 0,133 8 0,-116 2 0,-124-1 0,0-1 0,0 0 0,0-1 0,0 0 0,-1 0 0,1-1 0,-1 0 0,0 0 0,0-1 0,0 0 0,8-6 0,9-7 0,43-40 0,-31 24 0,-8 6 0,36-43 0,6-7 0,-65 72 0,14-17 0,-20 21 0,1 1 0,-1-1 0,0 1 0,0-1 0,1 0 0,-1 1 0,0-1 0,0 1 0,0-1 0,0 0 0,0 1 0,0-1 0,0 0 0,0 1 0,0-1 0,0 1 0,0-1 0,0 0 0,-1 1 0,1-1 0,0 0 0,0 1 0,-1-1 0,1 1 0,0-1 0,-1 1 0,1-1 0,0 1 0,-1-1 0,1 1 0,-1-1 0,1 1 0,-1-1 0,1 1 0,-1 0 0,1-1 0,-1 1 0,1 0 0,-1 0 0,0-1 0,-4-1 0,1 1 0,0-1 0,-1 1 0,1 0 0,-1 0 0,1 0 0,-1 0 0,0 1 0,1 0 0,-1 0 0,0 0 0,1 1 0,-6 1 0,-9 2 0,-36 13 0,1-1 0,14-9 0,0-2 0,-57-2 0,24 0 0,53-1 0,0 1 0,0 1 0,-34 12 0,33-9 0,-1-1 0,-43 6 0,23-11 0,31-2 0,1 1 0,-22 3 0,35-1 0,-1 0 0,0 0 0,1 0 0,-1 0 0,1 0 0,-1 0 0,1-1 0,4 3 0,8 2 0,0 0 0,0-1 0,0-1 0,1 0 0,0-1 0,21 1 0,101-2 0,-96-3 0,390-1 0,-428 2 0,0 0 0,0 0 0,0 0 0,1 1 0,-1-1 0,0 1 0,0 0 0,0 0 0,0 0 0,0 1 0,-1-1 0,1 1 0,0 0 0,-1 0 0,1 0 0,-1 1 0,1-1 0,-1 1 0,0 0 0,0 0 0,-1 0 0,1 0 0,0 0 0,-1 1 0,0-1 0,0 1 0,0-1 0,0 1 0,-1 0 0,1 0 0,-1 0 0,0 0 0,1 6 0,2 29 0,-2 0 0,-5 65 0,1-19 0,2-52 0,1-18 0,0 1 0,-4 25 0,2-37 0,0 0 0,0 1 0,0-1 0,0 0 0,-1 0 0,1 0 0,-1 0 0,0 0 0,0-1 0,-1 1 0,1-1 0,-1 1 0,0-1 0,-3 4 0,0-3 0,0 1 0,0-1 0,0 0 0,0-1 0,-1 0 0,1 0 0,-1 0 0,-10 2 0,-6 0 0,-32 4 0,42-8 0,-352 36 0,-263 43 0,562-66 0,-1-2 0,1-3 0,-106 0 0,128-8 0,29-1 0,0 1 0,0-2 0,0 0 0,0 0 0,-19-6 0,33 7 0,0 0 0,0 0 0,0-1 0,0 1 0,0-1 0,0 1 0,0-1 0,0 1 0,1-1 0,-1 0 0,0 1 0,0-1 0,0 0 0,0-1 0,0 1 0,1 1 0,0 0 0,0-1 0,0 1 0,0-1 0,0 1 0,-1-1 0,1 1 0,0-1 0,0 1 0,0-1 0,1 1 0,-1-1 0,0 1 0,0-1 0,0 1 0,0-1 0,0 1 0,0-1 0,1 1 0,-1-1 0,1 0 0,0-1 0,1 0 0,0 0 0,0 0 0,0 1 0,0-1 0,0 0 0,0 1 0,1-1 0,-1 1 0,5-2 0,346-124 0,-253 94 0,13-5 0,527-155 0,-602 185 0,0 2 0,0 2 0,1 1 0,64 4 0,-73 1 0,-19 0 0,1-1 0,0 0 0,1-1 0,-1 0 0,0-1 0,0 0 0,20-6 0,-29 6 0,0-1 0,-1 0 0,1 0 0,-1 0 0,1 0 0,-1-1 0,0 1 0,0-1 0,0 1 0,0-1 0,0 0 0,-1 1 0,1-1 0,-1 0 0,0 0 0,0 0 0,0-1 0,0 1 0,0 0 0,-1 0 0,0 0 0,1-7 0,-1 0 0,0-1 0,0 1 0,-1 0 0,0-1 0,-5-19 0,2 20 0,-2-1 0,1 1 0,-1 0 0,0 1 0,-1-1 0,0 1 0,-1 1 0,0-1 0,0 1 0,-1 1 0,-15-11 0,18 14 0,-1 1 0,1-1 0,-1 2 0,1-1 0,-1 1 0,0 0 0,0 0 0,0 1 0,0 0 0,-9 0 0,-13 0 0,-36 3 0,20 1 0,-33-4 0,45-1 0,-1 2 0,-62 8 0,67-1 0,1 1 0,-29 14 0,-1-1 0,-124 48 0,-12 4 0,191-72 0,-19 7 0,0-1 0,0-1 0,-1-1 0,0-1 0,-37 2 0,48-6 0,-13 0 0,0 1 0,-45 7 0,-75 26 0,141-33-170,0 0-1,-1 0 0,1-1 1,0 1-1,0-1 0,0 0 1,-7-1-1,-4-3-6655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50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52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0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08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0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10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1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1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1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9:14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30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31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33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36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44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46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4T21:18:49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827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618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6020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759528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3641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935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9552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4628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186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200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550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478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10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8151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9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86378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90563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489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9.jpeg"/><Relationship Id="rId18" Type="http://schemas.openxmlformats.org/officeDocument/2006/relationships/customXml" Target="../ink/ink16.xml"/><Relationship Id="rId3" Type="http://schemas.openxmlformats.org/officeDocument/2006/relationships/image" Target="../media/image28.png"/><Relationship Id="rId21" Type="http://schemas.openxmlformats.org/officeDocument/2006/relationships/customXml" Target="../ink/ink19.xml"/><Relationship Id="rId7" Type="http://schemas.openxmlformats.org/officeDocument/2006/relationships/customXml" Target="../ink/ink6.xml"/><Relationship Id="rId12" Type="http://schemas.openxmlformats.org/officeDocument/2006/relationships/customXml" Target="../ink/ink11.xml"/><Relationship Id="rId17" Type="http://schemas.openxmlformats.org/officeDocument/2006/relationships/customXml" Target="../ink/ink15.xml"/><Relationship Id="rId2" Type="http://schemas.openxmlformats.org/officeDocument/2006/relationships/customXml" Target="../ink/ink2.xml"/><Relationship Id="rId16" Type="http://schemas.openxmlformats.org/officeDocument/2006/relationships/customXml" Target="../ink/ink14.xml"/><Relationship Id="rId20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customXml" Target="../ink/ink10.xml"/><Relationship Id="rId5" Type="http://schemas.openxmlformats.org/officeDocument/2006/relationships/customXml" Target="../ink/ink4.xml"/><Relationship Id="rId15" Type="http://schemas.openxmlformats.org/officeDocument/2006/relationships/customXml" Target="../ink/ink13.xml"/><Relationship Id="rId10" Type="http://schemas.openxmlformats.org/officeDocument/2006/relationships/customXml" Target="../ink/ink9.xml"/><Relationship Id="rId19" Type="http://schemas.openxmlformats.org/officeDocument/2006/relationships/customXml" Target="../ink/ink17.xml"/><Relationship Id="rId4" Type="http://schemas.openxmlformats.org/officeDocument/2006/relationships/customXml" Target="../ink/ink3.xml"/><Relationship Id="rId9" Type="http://schemas.openxmlformats.org/officeDocument/2006/relationships/customXml" Target="../ink/ink8.xml"/><Relationship Id="rId14" Type="http://schemas.openxmlformats.org/officeDocument/2006/relationships/customXml" Target="../ink/ink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A25777-98C5-40C4-8635-C24E10B94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2034934"/>
          </a:xfrm>
        </p:spPr>
        <p:txBody>
          <a:bodyPr>
            <a:noAutofit/>
          </a:bodyPr>
          <a:lstStyle/>
          <a:p>
            <a:r>
              <a:rPr lang="en-IN" sz="7200" dirty="0"/>
              <a:t>movie ticket booking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617057-C6B2-4AA7-97EF-32886C7B6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255" y="-182881"/>
            <a:ext cx="12435840" cy="7170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B74BCD7-68F8-4106-83EA-B3CA9114D389}"/>
              </a:ext>
            </a:extLst>
          </p:cNvPr>
          <p:cNvSpPr/>
          <p:nvPr/>
        </p:nvSpPr>
        <p:spPr>
          <a:xfrm>
            <a:off x="33282" y="342854"/>
            <a:ext cx="12125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MOVIE TICKET BOOKING SYSTEM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363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C27610-00A2-4DB2-A376-68FCF579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D769378-A979-4ED2-8CE8-1782CCB2A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667" y="2096168"/>
            <a:ext cx="7199697" cy="4521200"/>
          </a:xfrm>
        </p:spPr>
      </p:pic>
    </p:spTree>
    <p:extLst>
      <p:ext uri="{BB962C8B-B14F-4D97-AF65-F5344CB8AC3E}">
        <p14:creationId xmlns:p14="http://schemas.microsoft.com/office/powerpoint/2010/main" xmlns="" val="4851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341CA4-B7CD-40D3-88D4-703B8CB3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82CED37-9E0C-4897-B2DD-D641E8342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02055"/>
            <a:ext cx="12191999" cy="5168765"/>
          </a:xfrm>
        </p:spPr>
      </p:pic>
    </p:spTree>
    <p:extLst>
      <p:ext uri="{BB962C8B-B14F-4D97-AF65-F5344CB8AC3E}">
        <p14:creationId xmlns:p14="http://schemas.microsoft.com/office/powerpoint/2010/main" xmlns="" val="323030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7E2891-8BE2-43F9-93C6-444DCC9B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4" name="Content Placeholder 4" descr="clip_image002.jpg">
            <a:extLst>
              <a:ext uri="{FF2B5EF4-FFF2-40B4-BE49-F238E27FC236}">
                <a16:creationId xmlns:a16="http://schemas.microsoft.com/office/drawing/2014/main" xmlns="" id="{969DB99E-ABC7-4454-92BB-F68207FB7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0" y="1953928"/>
            <a:ext cx="12192000" cy="4904072"/>
          </a:xfrm>
        </p:spPr>
      </p:pic>
    </p:spTree>
    <p:extLst>
      <p:ext uri="{BB962C8B-B14F-4D97-AF65-F5344CB8AC3E}">
        <p14:creationId xmlns:p14="http://schemas.microsoft.com/office/powerpoint/2010/main" xmlns="" val="1349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7CBE68-CE24-45FF-A640-E34AB060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17" y="169247"/>
            <a:ext cx="9603275" cy="1563300"/>
          </a:xfrm>
        </p:spPr>
        <p:txBody>
          <a:bodyPr/>
          <a:lstStyle/>
          <a:p>
            <a:r>
              <a:rPr lang="en-IN" dirty="0"/>
              <a:t>    </a:t>
            </a:r>
            <a:br>
              <a:rPr lang="en-IN" dirty="0"/>
            </a:br>
            <a:r>
              <a:rPr lang="en-IN" dirty="0"/>
              <a:t> </a:t>
            </a:r>
            <a:r>
              <a:rPr lang="en-IN" dirty="0" smtClean="0"/>
              <a:t>Task Performed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E3D34E-1879-4DB1-A9A4-5BED2E48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5" y="2025357"/>
            <a:ext cx="11473132" cy="447033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0" i="0" dirty="0">
                <a:effectLst/>
                <a:latin typeface="Gotham Rounded SSm A"/>
              </a:rPr>
              <a:t>The system is a web-based application, developed using spring framework as a backend and angular as a front-end that performs the following functions: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0" i="0" dirty="0">
                <a:effectLst/>
                <a:latin typeface="Gotham Rounded SSm A"/>
              </a:rPr>
              <a:t>Enables the Administrator to create and manages the lifecycle of different types of 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Gotham Rounded SSm A"/>
              </a:rPr>
              <a:t>ADMIN</a:t>
            </a:r>
            <a:endParaRPr lang="en-US" i="0" dirty="0">
              <a:effectLst/>
              <a:latin typeface="Gotham Rounded SSm 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Gotham Rounded SSm A"/>
              </a:rPr>
              <a:t>USER</a:t>
            </a:r>
            <a:endParaRPr lang="en-US" b="0" i="0" dirty="0">
              <a:effectLst/>
              <a:latin typeface="Gotham Rounded SSm A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4D575D"/>
              </a:solidFill>
              <a:effectLst/>
              <a:latin typeface="Gotham Rounded SSm A"/>
            </a:endParaRPr>
          </a:p>
          <a:p>
            <a:endParaRPr lang="en-IN" dirty="0"/>
          </a:p>
        </p:txBody>
      </p:sp>
      <p:pic>
        <p:nvPicPr>
          <p:cNvPr id="4" name="Graphic 8" descr="Office 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38751" y="4544683"/>
            <a:ext cx="517124" cy="517124"/>
          </a:xfrm>
          <a:prstGeom prst="rect">
            <a:avLst/>
          </a:prstGeom>
        </p:spPr>
      </p:pic>
      <p:pic>
        <p:nvPicPr>
          <p:cNvPr id="5" name="Graphic 10" descr="Us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42268" y="5006524"/>
            <a:ext cx="517124" cy="5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15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AA17C2-BCB6-44A5-B568-0D70AB6F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Performed by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E24089-2DD5-47D6-B5A5-545F701F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92" y="2079057"/>
            <a:ext cx="9613861" cy="3137836"/>
          </a:xfrm>
        </p:spPr>
        <p:txBody>
          <a:bodyPr/>
          <a:lstStyle/>
          <a:p>
            <a:r>
              <a:rPr lang="en-US" dirty="0"/>
              <a:t>Manage </a:t>
            </a:r>
            <a:r>
              <a:rPr lang="en-US" dirty="0" smtClean="0"/>
              <a:t>c</a:t>
            </a:r>
            <a:r>
              <a:rPr lang="en-US" dirty="0" smtClean="0"/>
              <a:t>ustomer</a:t>
            </a:r>
            <a:endParaRPr lang="en-US" dirty="0"/>
          </a:p>
          <a:p>
            <a:r>
              <a:rPr lang="en-US" dirty="0"/>
              <a:t>Manage movie </a:t>
            </a:r>
          </a:p>
          <a:p>
            <a:r>
              <a:rPr lang="en-US" dirty="0"/>
              <a:t>Manage booking</a:t>
            </a:r>
          </a:p>
          <a:p>
            <a:r>
              <a:rPr lang="en-US" dirty="0"/>
              <a:t>Manage ticket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6782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7D1C58-42DF-4AF8-A7BE-7BE742BB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Tasks Performed by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67C32C-E538-44AE-8B6E-C8DDC821C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can see list of movies</a:t>
            </a:r>
          </a:p>
          <a:p>
            <a:r>
              <a:rPr lang="en-US" dirty="0"/>
              <a:t>Customer can see ratings and description of movies </a:t>
            </a:r>
          </a:p>
          <a:p>
            <a:r>
              <a:rPr lang="en-US" dirty="0"/>
              <a:t>Customer can select movie </a:t>
            </a:r>
          </a:p>
          <a:p>
            <a:r>
              <a:rPr lang="en-US" dirty="0"/>
              <a:t>Customer can select theatre and show as per their requirement</a:t>
            </a:r>
          </a:p>
          <a:p>
            <a:r>
              <a:rPr lang="en-US" dirty="0"/>
              <a:t>Customer can book tickets through online mode</a:t>
            </a:r>
          </a:p>
        </p:txBody>
      </p:sp>
    </p:spTree>
    <p:extLst>
      <p:ext uri="{BB962C8B-B14F-4D97-AF65-F5344CB8AC3E}">
        <p14:creationId xmlns:p14="http://schemas.microsoft.com/office/powerpoint/2010/main" xmlns="" val="271613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ECEBCF-F682-47F3-96BD-13E5E54B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Output Screen shots:</a:t>
            </a:r>
            <a:br>
              <a:rPr lang="en-IN" dirty="0"/>
            </a:br>
            <a:r>
              <a:rPr lang="en-IN" dirty="0"/>
              <a:t>Admin log in page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8BDD2F7-2EE1-4039-8467-484FB123E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1857"/>
            <a:ext cx="12192000" cy="5236143"/>
          </a:xfrm>
        </p:spPr>
      </p:pic>
    </p:spTree>
    <p:extLst>
      <p:ext uri="{BB962C8B-B14F-4D97-AF65-F5344CB8AC3E}">
        <p14:creationId xmlns:p14="http://schemas.microsoft.com/office/powerpoint/2010/main" xmlns="" val="2503764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67930B-F629-484E-A5EA-921B1FF71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341D5F7-9125-41A8-B4F3-9EF6185AC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2804"/>
            <a:ext cx="12192000" cy="4875196"/>
          </a:xfrm>
        </p:spPr>
      </p:pic>
    </p:spTree>
    <p:extLst>
      <p:ext uri="{BB962C8B-B14F-4D97-AF65-F5344CB8AC3E}">
        <p14:creationId xmlns:p14="http://schemas.microsoft.com/office/powerpoint/2010/main" xmlns="" val="3141569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C25CF0-6AAD-41D4-A882-F18F04664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Theatre management page</a:t>
            </a:r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xmlns="" id="{48876C7A-5F7D-4588-AA77-F134951F5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5053"/>
            <a:ext cx="12192000" cy="4932947"/>
          </a:xfrm>
        </p:spPr>
      </p:pic>
    </p:spTree>
    <p:extLst>
      <p:ext uri="{BB962C8B-B14F-4D97-AF65-F5344CB8AC3E}">
        <p14:creationId xmlns:p14="http://schemas.microsoft.com/office/powerpoint/2010/main" xmlns="" val="95916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6176A8-082E-4EC5-A1A7-37B0FFCB2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 adding page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D6DD54C1-9279-42C6-9083-1F32E6B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3180"/>
            <a:ext cx="12192000" cy="4884820"/>
          </a:xfrm>
        </p:spPr>
      </p:pic>
    </p:spTree>
    <p:extLst>
      <p:ext uri="{BB962C8B-B14F-4D97-AF65-F5344CB8AC3E}">
        <p14:creationId xmlns:p14="http://schemas.microsoft.com/office/powerpoint/2010/main" xmlns="" val="144668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046ABB-EC92-41ED-8ECE-4581B604F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26128"/>
            <a:ext cx="9613861" cy="140803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Team Members</a:t>
            </a:r>
            <a:br>
              <a:rPr lang="en-IN" dirty="0" smtClean="0"/>
            </a:br>
            <a:r>
              <a:rPr lang="en-IN" dirty="0" smtClean="0"/>
              <a:t>                                                     Group -07</a:t>
            </a:r>
            <a:r>
              <a:rPr lang="en-IN" dirty="0"/>
              <a:t/>
            </a:r>
            <a:br>
              <a:rPr lang="en-IN" dirty="0"/>
            </a:br>
            <a:r>
              <a:rPr lang="en-IN" sz="2000" dirty="0"/>
              <a:t>Project </a:t>
            </a:r>
            <a:r>
              <a:rPr lang="en-IN" sz="2000" dirty="0" smtClean="0"/>
              <a:t>Lead </a:t>
            </a:r>
            <a:r>
              <a:rPr lang="en-IN" sz="2000" dirty="0"/>
              <a:t>: </a:t>
            </a:r>
            <a:r>
              <a:rPr lang="en-IN" sz="2000" dirty="0" smtClean="0"/>
              <a:t>Rajeshwar Sharad </a:t>
            </a:r>
            <a:r>
              <a:rPr lang="en-IN" sz="2000" dirty="0"/>
              <a:t>Jagtap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B59BB2-9136-47DE-84A1-79E963710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665" y="2068629"/>
            <a:ext cx="7471049" cy="3448595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bg1"/>
                </a:solidFill>
              </a:rPr>
              <a:t>Front </a:t>
            </a:r>
            <a:r>
              <a:rPr lang="en-IN" b="1" dirty="0">
                <a:solidFill>
                  <a:schemeClr val="bg1"/>
                </a:solidFill>
              </a:rPr>
              <a:t>End Members </a:t>
            </a:r>
            <a:r>
              <a:rPr lang="en-IN" b="1" dirty="0" smtClean="0">
                <a:solidFill>
                  <a:schemeClr val="bg1"/>
                </a:solidFill>
              </a:rPr>
              <a:t>                                  </a:t>
            </a:r>
            <a:endParaRPr lang="en-IN" b="1" dirty="0">
              <a:solidFill>
                <a:schemeClr val="bg1"/>
              </a:solidFill>
            </a:endParaRPr>
          </a:p>
          <a:p>
            <a:pPr>
              <a:lnSpc>
                <a:spcPct val="170000"/>
              </a:lnSpc>
            </a:pPr>
            <a:r>
              <a:rPr lang="en-IN" dirty="0" smtClean="0"/>
              <a:t>Pothana Uday</a:t>
            </a:r>
          </a:p>
          <a:p>
            <a:pPr>
              <a:lnSpc>
                <a:spcPct val="170000"/>
              </a:lnSpc>
            </a:pPr>
            <a:r>
              <a:rPr lang="en-IN" dirty="0" smtClean="0"/>
              <a:t>Pratyushni Panda</a:t>
            </a:r>
          </a:p>
          <a:p>
            <a:pPr>
              <a:lnSpc>
                <a:spcPct val="170000"/>
              </a:lnSpc>
            </a:pPr>
            <a:r>
              <a:rPr lang="en-IN" dirty="0" smtClean="0"/>
              <a:t>Rahul Kesharwani</a:t>
            </a:r>
          </a:p>
          <a:p>
            <a:pPr>
              <a:lnSpc>
                <a:spcPct val="170000"/>
              </a:lnSpc>
            </a:pPr>
            <a:r>
              <a:rPr lang="en-IN" dirty="0" smtClean="0"/>
              <a:t>S Nadeem Shakeeb</a:t>
            </a:r>
          </a:p>
          <a:p>
            <a:pPr>
              <a:lnSpc>
                <a:spcPct val="170000"/>
              </a:lnSpc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837479F-E3C3-4BB6-81A5-38B662E45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519" y="2068629"/>
            <a:ext cx="4523872" cy="344152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b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IN" b="1" dirty="0" smtClean="0">
                <a:solidFill>
                  <a:schemeClr val="bg1"/>
                </a:solidFill>
              </a:rPr>
              <a:t>Back </a:t>
            </a:r>
            <a:r>
              <a:rPr lang="en-IN" b="1" dirty="0">
                <a:solidFill>
                  <a:schemeClr val="bg1"/>
                </a:solidFill>
              </a:rPr>
              <a:t>End </a:t>
            </a:r>
            <a:r>
              <a:rPr lang="en-IN" b="1" dirty="0" smtClean="0">
                <a:solidFill>
                  <a:schemeClr val="bg1"/>
                </a:solidFill>
              </a:rPr>
              <a:t>Members</a:t>
            </a:r>
            <a:endParaRPr lang="en-IN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dirty="0" smtClean="0"/>
              <a:t>Patil Nisha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Pragathi S </a:t>
            </a:r>
            <a:r>
              <a:rPr lang="en-IN" dirty="0" smtClean="0"/>
              <a:t>S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Puvvala Mrunalini Sai Padmini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Rachana V K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Rohit Shantaram Badgujar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68161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6C3883-E588-4171-BBF7-0F2DF8CC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Shows adding page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1345E31-E75C-4681-849B-AA1FE2FBA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3554"/>
            <a:ext cx="12192000" cy="4894446"/>
          </a:xfrm>
        </p:spPr>
      </p:pic>
    </p:spTree>
    <p:extLst>
      <p:ext uri="{BB962C8B-B14F-4D97-AF65-F5344CB8AC3E}">
        <p14:creationId xmlns:p14="http://schemas.microsoft.com/office/powerpoint/2010/main" xmlns="" val="170607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713668-8FB4-4192-9877-614C654F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Seats adding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8FEF6BC9-88C1-4365-BAC9-9EBE7D729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4678"/>
            <a:ext cx="12192000" cy="4923322"/>
          </a:xfrm>
        </p:spPr>
      </p:pic>
    </p:spTree>
    <p:extLst>
      <p:ext uri="{BB962C8B-B14F-4D97-AF65-F5344CB8AC3E}">
        <p14:creationId xmlns:p14="http://schemas.microsoft.com/office/powerpoint/2010/main" xmlns="" val="2371509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E9C64F-B76C-4603-BD85-BF6AF0D9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details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A23E4A8D-B4E5-4AB0-825D-9DCCDB914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92430"/>
            <a:ext cx="12192000" cy="4865570"/>
          </a:xfrm>
        </p:spPr>
      </p:pic>
    </p:spTree>
    <p:extLst>
      <p:ext uri="{BB962C8B-B14F-4D97-AF65-F5344CB8AC3E}">
        <p14:creationId xmlns:p14="http://schemas.microsoft.com/office/powerpoint/2010/main" xmlns="" val="211043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A193871-7A16-4A7A-A318-6C942C80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log in page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0AAFCBCF-2C8C-4A93-8728-6CCA1F5E3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3928"/>
            <a:ext cx="12192000" cy="4904072"/>
          </a:xfrm>
        </p:spPr>
      </p:pic>
    </p:spTree>
    <p:extLst>
      <p:ext uri="{BB962C8B-B14F-4D97-AF65-F5344CB8AC3E}">
        <p14:creationId xmlns:p14="http://schemas.microsoft.com/office/powerpoint/2010/main" xmlns="" val="1148952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0796E7-789C-48C6-84B5-8EB02043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page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30799C91-1E48-4596-9AFE-07EB9A0DD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4678"/>
            <a:ext cx="12192000" cy="4923322"/>
          </a:xfrm>
        </p:spPr>
      </p:pic>
    </p:spTree>
    <p:extLst>
      <p:ext uri="{BB962C8B-B14F-4D97-AF65-F5344CB8AC3E}">
        <p14:creationId xmlns:p14="http://schemas.microsoft.com/office/powerpoint/2010/main" xmlns="" val="2722733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BFA9BB-3568-4BD4-B321-30F2EFB9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seats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DA277D3-18FD-4666-A4FE-2BAF8BCE4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25053"/>
            <a:ext cx="12192000" cy="4932947"/>
          </a:xfr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5C6120-F2F9-45A4-86CC-F18F66AA0771}"/>
                  </a:ext>
                </a:extLst>
              </p14:cNvPr>
              <p14:cNvContentPartPr/>
              <p14:nvPr/>
            </p14:nvContentPartPr>
            <p14:xfrm>
              <a:off x="11192381" y="1962682"/>
              <a:ext cx="878400" cy="37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5C6120-F2F9-45A4-86CC-F18F66AA07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3381" y="1953682"/>
                <a:ext cx="89604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84825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A75B0A-F1BF-40FC-B806-A526F1B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Booking summary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BE208A-BD2C-46CB-92AF-4EAAADC09C70}"/>
                  </a:ext>
                </a:extLst>
              </p14:cNvPr>
              <p14:cNvContentPartPr/>
              <p14:nvPr/>
            </p14:nvContentPartPr>
            <p14:xfrm>
              <a:off x="6208181" y="4389082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6BE208A-BD2C-46CB-92AF-4EAAADC09C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9541" y="4380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E77195-9109-403E-8A31-63D445FCCAA2}"/>
                  </a:ext>
                </a:extLst>
              </p14:cNvPr>
              <p14:cNvContentPartPr/>
              <p14:nvPr/>
            </p14:nvContentPartPr>
            <p14:xfrm>
              <a:off x="2252141" y="3118642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09E77195-9109-403E-8A31-63D445FCC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3141" y="3110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7C58CA7-A132-4062-ACC8-CD74F904C6CB}"/>
                  </a:ext>
                </a:extLst>
              </p14:cNvPr>
              <p14:cNvContentPartPr/>
              <p14:nvPr/>
            </p14:nvContentPartPr>
            <p14:xfrm>
              <a:off x="5197661" y="3801922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7C58CA7-A132-4062-ACC8-CD74F904C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89021" y="3792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65C54B-0136-4C9A-BABE-98E54AF091ED}"/>
                  </a:ext>
                </a:extLst>
              </p14:cNvPr>
              <p14:cNvContentPartPr/>
              <p14:nvPr/>
            </p14:nvContentPartPr>
            <p14:xfrm>
              <a:off x="2723381" y="3108922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165C54B-0136-4C9A-BABE-98E54AF091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4741" y="3099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2A0BE5-D8CB-4E1D-AEFF-4EB5849FE6C4}"/>
                  </a:ext>
                </a:extLst>
              </p14:cNvPr>
              <p14:cNvContentPartPr/>
              <p14:nvPr/>
            </p14:nvContentPartPr>
            <p14:xfrm>
              <a:off x="4619861" y="3994522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B2A0BE5-D8CB-4E1D-AEFF-4EB5849FE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861" y="398552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B01C6D1-547C-4D0A-91D2-6E21752EADDA}"/>
              </a:ext>
            </a:extLst>
          </p:cNvPr>
          <p:cNvGrpSpPr/>
          <p:nvPr/>
        </p:nvGrpSpPr>
        <p:grpSpPr>
          <a:xfrm>
            <a:off x="3243581" y="3022162"/>
            <a:ext cx="360" cy="360"/>
            <a:chOff x="3243581" y="3022162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="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B780C6-39AD-46A8-B558-EB07BF8DEBD1}"/>
                    </a:ext>
                  </a:extLst>
                </p14:cNvPr>
                <p14:cNvContentPartPr/>
                <p14:nvPr/>
              </p14:nvContentPartPr>
              <p14:xfrm>
                <a:off x="3243581" y="3022162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56B780C6-39AD-46A8-B558-EB07BF8DEB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34581" y="30131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="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810A437-5A99-41AD-8BC5-542FAE717E09}"/>
                    </a:ext>
                  </a:extLst>
                </p14:cNvPr>
                <p14:cNvContentPartPr/>
                <p14:nvPr/>
              </p14:nvContentPartPr>
              <p14:xfrm>
                <a:off x="3243581" y="3022162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810A437-5A99-41AD-8BC5-542FAE717E0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34581" y="30131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3F1943-A8B8-47B2-9444-5A0F26AA2B11}"/>
                  </a:ext>
                </a:extLst>
              </p14:cNvPr>
              <p14:cNvContentPartPr/>
              <p14:nvPr/>
            </p14:nvContentPartPr>
            <p14:xfrm>
              <a:off x="4080581" y="3628402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43F1943-A8B8-47B2-9444-5A0F26AA2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941" y="36194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746758-CCA1-43E3-8B58-1F99264F37B0}"/>
                  </a:ext>
                </a:extLst>
              </p14:cNvPr>
              <p14:cNvContentPartPr/>
              <p14:nvPr/>
            </p14:nvContentPartPr>
            <p14:xfrm>
              <a:off x="9663821" y="3349402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1746758-CCA1-43E3-8B58-1F99264F3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54821" y="3340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B4A79D-5314-43FB-9A86-703254FC1BC9}"/>
                  </a:ext>
                </a:extLst>
              </p14:cNvPr>
              <p14:cNvContentPartPr/>
              <p14:nvPr/>
            </p14:nvContentPartPr>
            <p14:xfrm>
              <a:off x="6420221" y="2598802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1B4A79D-5314-43FB-9A86-703254FC1B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1221" y="258980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xmlns="" id="{48474AE9-B7C3-4C3C-87CB-BFECBB3DB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0" y="1963554"/>
            <a:ext cx="12192000" cy="4975541"/>
          </a:xfr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E0E749-07E3-4912-9FEB-0B8A25A78017}"/>
                  </a:ext>
                </a:extLst>
              </p14:cNvPr>
              <p14:cNvContentPartPr/>
              <p14:nvPr/>
            </p14:nvContentPartPr>
            <p14:xfrm>
              <a:off x="1674701" y="244472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19E0E749-07E3-4912-9FEB-0B8A25A78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6061" y="2436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1642B9-B60B-4765-B687-64012EDD1A71}"/>
                  </a:ext>
                </a:extLst>
              </p14:cNvPr>
              <p14:cNvContentPartPr/>
              <p14:nvPr/>
            </p14:nvContentPartPr>
            <p14:xfrm>
              <a:off x="1578221" y="2829562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401642B9-B60B-4765-B687-64012EDD1A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9221" y="2820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416B81-59B0-43E6-8998-10B88A8F8F7A}"/>
                  </a:ext>
                </a:extLst>
              </p14:cNvPr>
              <p14:cNvContentPartPr/>
              <p14:nvPr/>
            </p14:nvContentPartPr>
            <p14:xfrm>
              <a:off x="5254901" y="270464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34416B81-59B0-43E6-8998-10B88A8F8F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6261" y="269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0074B8F-DC02-442C-B231-8156530CBC98}"/>
                  </a:ext>
                </a:extLst>
              </p14:cNvPr>
              <p14:cNvContentPartPr/>
              <p14:nvPr/>
            </p14:nvContentPartPr>
            <p14:xfrm>
              <a:off x="2338901" y="2733442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B0074B8F-DC02-442C-B231-8156530CBC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901" y="272444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7214D0B8-27F5-4D5C-B94B-4443937EB5C8}"/>
              </a:ext>
            </a:extLst>
          </p:cNvPr>
          <p:cNvGrpSpPr/>
          <p:nvPr/>
        </p:nvGrpSpPr>
        <p:grpSpPr>
          <a:xfrm>
            <a:off x="1222181" y="2521762"/>
            <a:ext cx="360" cy="360"/>
            <a:chOff x="1222181" y="2521762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="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48045D-46D9-44BB-A959-53402F166B4B}"/>
                    </a:ext>
                  </a:extLst>
                </p14:cNvPr>
                <p14:cNvContentPartPr/>
                <p14:nvPr/>
              </p14:nvContentPartPr>
              <p14:xfrm>
                <a:off x="1222181" y="2521762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8C48045D-46D9-44BB-A959-53402F166B4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3541" y="25127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=""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844E61-8F33-43E1-A534-A074C59A0030}"/>
                    </a:ext>
                  </a:extLst>
                </p14:cNvPr>
                <p14:cNvContentPartPr/>
                <p14:nvPr/>
              </p14:nvContentPartPr>
              <p14:xfrm>
                <a:off x="1222181" y="2521762"/>
                <a:ext cx="3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C3844E61-8F33-43E1-A534-A074C59A003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3541" y="25127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="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8803C6-3573-44E8-9E64-59ECBD91F21E}"/>
                    </a:ext>
                  </a:extLst>
                </p14:cNvPr>
                <p14:cNvContentPartPr/>
                <p14:nvPr/>
              </p14:nvContentPartPr>
              <p14:xfrm>
                <a:off x="1222181" y="2521762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4C8803C6-3573-44E8-9E64-59ECBD91F2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13541" y="25127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72529F9-741F-40E6-AAD4-42DD6AF1F190}"/>
                  </a:ext>
                </a:extLst>
              </p14:cNvPr>
              <p14:cNvContentPartPr/>
              <p14:nvPr/>
            </p14:nvContentPartPr>
            <p14:xfrm>
              <a:off x="4966181" y="3743962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772529F9-741F-40E6-AAD4-42DD6AF1F1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541" y="373532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3647113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ownloads\WhatsApp Image 2022-04-05 at 1.02.40 PM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067" y="948907"/>
            <a:ext cx="9753600" cy="5357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90E1F6-5DF5-4844-B281-DD223639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CD7796-364A-432B-97C4-29DC31143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02055"/>
            <a:ext cx="9613861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IN" altLang="en-US" sz="2400" dirty="0">
                <a:latin typeface="Times New Roman" pitchFamily="18" charset="0"/>
                <a:cs typeface="Times New Roman" pitchFamily="18" charset="0"/>
              </a:rPr>
              <a:t>The project has been developed successfully and the performance of the system has been found satisfactory. </a:t>
            </a:r>
            <a:endParaRPr lang="en-IN" alt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Customer can get the immediate information about running movies and reserve their seat without wasting their precious time.</a:t>
            </a:r>
          </a:p>
          <a:p>
            <a:pPr eaLnBrk="1" hangingPunct="1">
              <a:lnSpc>
                <a:spcPct val="150000"/>
              </a:lnSpc>
            </a:pP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User friendly interface also for a admin to add and delete movie information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932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9AA80E2-434B-46FA-A55F-679DDA154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          </a:t>
            </a:r>
            <a:endParaRPr lang="en-IN" sz="36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AABAB9-E976-4EDF-9D8D-4836B1D81D55}"/>
              </a:ext>
            </a:extLst>
          </p:cNvPr>
          <p:cNvSpPr/>
          <p:nvPr/>
        </p:nvSpPr>
        <p:spPr>
          <a:xfrm>
            <a:off x="3848273" y="3942120"/>
            <a:ext cx="44954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xmlns="" val="427774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524DB7-10AA-4799-BF68-340BFD695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Index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404BEA-E9E3-4E1D-A9E5-50D5BB7CB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565" y="1708030"/>
            <a:ext cx="4698358" cy="3977902"/>
          </a:xfrm>
        </p:spPr>
        <p:txBody>
          <a:bodyPr>
            <a:normAutofit/>
          </a:bodyPr>
          <a:lstStyle/>
          <a:p>
            <a:pPr>
              <a:buNone/>
            </a:pPr>
            <a:endParaRPr lang="en-IN" dirty="0"/>
          </a:p>
          <a:p>
            <a:r>
              <a:rPr lang="en-IN" dirty="0" smtClean="0"/>
              <a:t>Introduction</a:t>
            </a:r>
            <a:endParaRPr lang="en-IN" dirty="0"/>
          </a:p>
          <a:p>
            <a:r>
              <a:rPr lang="en-IN" dirty="0"/>
              <a:t>Project </a:t>
            </a:r>
            <a:r>
              <a:rPr lang="en-IN" dirty="0" smtClean="0"/>
              <a:t>Scope</a:t>
            </a:r>
          </a:p>
          <a:p>
            <a:r>
              <a:rPr lang="en-IN" dirty="0" smtClean="0"/>
              <a:t>Tools and Technologies</a:t>
            </a:r>
          </a:p>
          <a:p>
            <a:r>
              <a:rPr lang="en-IN" dirty="0" smtClean="0"/>
              <a:t>Hardware </a:t>
            </a:r>
            <a:r>
              <a:rPr lang="en-IN" dirty="0"/>
              <a:t>R</a:t>
            </a:r>
            <a:r>
              <a:rPr lang="en-IN" dirty="0" smtClean="0"/>
              <a:t>equirement</a:t>
            </a:r>
            <a:endParaRPr lang="en-IN" dirty="0"/>
          </a:p>
          <a:p>
            <a:r>
              <a:rPr lang="en-IN" dirty="0"/>
              <a:t>Data </a:t>
            </a:r>
            <a:r>
              <a:rPr lang="en-IN" dirty="0" smtClean="0"/>
              <a:t>Flow </a:t>
            </a:r>
            <a:r>
              <a:rPr lang="en-IN" dirty="0"/>
              <a:t>D</a:t>
            </a:r>
            <a:r>
              <a:rPr lang="en-IN" dirty="0" smtClean="0"/>
              <a:t>iagrams </a:t>
            </a:r>
            <a:endParaRPr lang="en-IN" dirty="0"/>
          </a:p>
          <a:p>
            <a:r>
              <a:rPr lang="en-IN" dirty="0"/>
              <a:t>Use </a:t>
            </a:r>
            <a:r>
              <a:rPr lang="en-IN" dirty="0" smtClean="0"/>
              <a:t>Case </a:t>
            </a:r>
            <a:r>
              <a:rPr lang="en-IN" dirty="0"/>
              <a:t>Diagram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97BF1E-2789-4132-8687-5D59C34DB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6462" y="2086616"/>
            <a:ext cx="5283765" cy="3441520"/>
          </a:xfrm>
        </p:spPr>
        <p:txBody>
          <a:bodyPr>
            <a:normAutofit/>
          </a:bodyPr>
          <a:lstStyle/>
          <a:p>
            <a:r>
              <a:rPr lang="en-IN" dirty="0"/>
              <a:t>ER Diagram</a:t>
            </a:r>
          </a:p>
          <a:p>
            <a:r>
              <a:rPr lang="en-IN" dirty="0"/>
              <a:t>Class diagram</a:t>
            </a:r>
          </a:p>
          <a:p>
            <a:r>
              <a:rPr lang="en-IN" dirty="0"/>
              <a:t>Tasks Performed </a:t>
            </a:r>
          </a:p>
          <a:p>
            <a:r>
              <a:rPr lang="en-IN" dirty="0"/>
              <a:t>Output Screen shots</a:t>
            </a:r>
          </a:p>
          <a:p>
            <a:r>
              <a:rPr lang="en-IN" dirty="0"/>
              <a:t>Conclusion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8101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EEBE50-80CF-4769-9235-19A83F5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ADD30F-7033-467C-BA77-28E5CE0C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3109"/>
            <a:ext cx="9878411" cy="4265933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70000"/>
              </a:lnSpc>
            </a:pPr>
            <a:r>
              <a:rPr lang="en-IN" sz="8000" dirty="0" smtClean="0">
                <a:uFill>
                  <a:solidFill>
                    <a:srgbClr val="666666"/>
                  </a:solidFill>
                </a:uFill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</a:rPr>
              <a:t> </a:t>
            </a:r>
            <a:r>
              <a:rPr lang="en-IN" sz="9600" dirty="0" smtClean="0">
                <a:uFill>
                  <a:solidFill>
                    <a:srgbClr val="666666"/>
                  </a:solidFill>
                </a:uFill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</a:rPr>
              <a:t>Online Movie Ticket System is a digital platform that allows customers to access the service of a business,reserve seats and buy tickets.</a:t>
            </a:r>
          </a:p>
          <a:p>
            <a:pPr marL="0" indent="0" algn="just">
              <a:lnSpc>
                <a:spcPct val="170000"/>
              </a:lnSpc>
            </a:pPr>
            <a:r>
              <a:rPr lang="en-IN" sz="9600" dirty="0" smtClean="0">
                <a:effectLst/>
                <a:uFill>
                  <a:solidFill>
                    <a:srgbClr val="666666"/>
                  </a:solidFill>
                </a:uFill>
                <a:latin typeface="Times New Roman" pitchFamily="18" charset="0"/>
                <a:ea typeface="Droid Serif"/>
                <a:cs typeface="Times New Roman" pitchFamily="18" charset="0"/>
              </a:rPr>
              <a:t> Customers may view the contents of any movie show at any time and may book any movie ticket as needed</a:t>
            </a:r>
          </a:p>
          <a:p>
            <a:pPr marL="0" indent="0" algn="just">
              <a:lnSpc>
                <a:spcPct val="170000"/>
              </a:lnSpc>
            </a:pPr>
            <a:r>
              <a:rPr lang="en-IN" sz="9600" dirty="0" smtClean="0">
                <a:uFill>
                  <a:solidFill>
                    <a:srgbClr val="666666"/>
                  </a:solidFill>
                </a:uFill>
                <a:latin typeface="Times New Roman" pitchFamily="18" charset="0"/>
                <a:ea typeface="Droid Serif"/>
                <a:cs typeface="Times New Roman" pitchFamily="18" charset="0"/>
              </a:rPr>
              <a:t> Manage the details of movie,ticket,customer and show timing</a:t>
            </a:r>
          </a:p>
          <a:p>
            <a:pPr marL="0" indent="0" algn="just">
              <a:lnSpc>
                <a:spcPct val="170000"/>
              </a:lnSpc>
            </a:pPr>
            <a:r>
              <a:rPr lang="en-IN" sz="9600" dirty="0" smtClean="0">
                <a:effectLst/>
                <a:uFill>
                  <a:solidFill>
                    <a:srgbClr val="666666"/>
                  </a:solidFill>
                </a:uFill>
                <a:latin typeface="Times New Roman" pitchFamily="18" charset="0"/>
                <a:ea typeface="Droid Serif"/>
                <a:cs typeface="Times New Roman" pitchFamily="18" charset="0"/>
              </a:rPr>
              <a:t>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The project is totally built at administrative end and thus only the administrator is guaranteed the access</a:t>
            </a:r>
            <a:endParaRPr lang="en-IN" sz="9600" dirty="0">
              <a:effectLst/>
              <a:uFill>
                <a:solidFill>
                  <a:srgbClr val="666666"/>
                </a:solidFill>
              </a:uFill>
              <a:latin typeface="Times New Roman" pitchFamily="18" charset="0"/>
              <a:ea typeface="Droid Serif"/>
              <a:cs typeface="Times New Roman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59368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22098"/>
            <a:ext cx="9613861" cy="4528867"/>
          </a:xfrm>
        </p:spPr>
        <p:txBody>
          <a:bodyPr>
            <a:normAutofit fontScale="25000" lnSpcReduction="20000"/>
          </a:bodyPr>
          <a:lstStyle/>
          <a:p>
            <a:pPr marL="285750" indent="-285750" algn="just">
              <a:lnSpc>
                <a:spcPct val="170000"/>
              </a:lnSpc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This project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“Online Movie Ticket Booking System ”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makes the task faster and easy. This is used to manage records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The scope of project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to enable the User to select theatre and then book the desired seat numbers in available seats. </a:t>
            </a:r>
            <a:endParaRPr lang="en-US" sz="9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Motive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of this is to booking tickets online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70000"/>
              </a:lnSpc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The user can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first Register  using Personal details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and User can login in.</a:t>
            </a:r>
          </a:p>
          <a:p>
            <a:pPr algn="just">
              <a:lnSpc>
                <a:spcPct val="170000"/>
              </a:lnSpc>
            </a:pPr>
            <a:r>
              <a:rPr lang="en-US" sz="9600" dirty="0" smtClean="0">
                <a:latin typeface="Times New Roman" pitchFamily="18" charset="0"/>
                <a:cs typeface="Times New Roman" pitchFamily="18" charset="0"/>
              </a:rPr>
              <a:t> User can update is personal details as per requirement</a:t>
            </a:r>
            <a:endParaRPr lang="en-US" sz="96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rgbClr val="202124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01567-B41E-415D-8E4C-B4B3AB7B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 and Technologies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1AE0FC-A8C6-4005-B8ED-AF70AD3B8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12700">
              <a:lnSpc>
                <a:spcPct val="150000"/>
              </a:lnSpc>
              <a:spcBef>
                <a:spcPts val="110"/>
              </a:spcBef>
            </a:pPr>
            <a:r>
              <a:rPr lang="en-US" sz="6200" u="sng" cap="all" dirty="0">
                <a:solidFill>
                  <a:schemeClr val="bg1"/>
                </a:solidFill>
                <a:latin typeface="Lucida Sans" panose="020B0602030504020204" pitchFamily="34" charset="0"/>
                <a:cs typeface="Times New Roman"/>
              </a:rPr>
              <a:t>Front end :</a:t>
            </a:r>
            <a:r>
              <a:rPr lang="en-US" sz="6200" dirty="0">
                <a:latin typeface="Lucida Sans" panose="020B0602030504020204" pitchFamily="34" charset="0"/>
                <a:cs typeface="Times New Roman"/>
              </a:rPr>
              <a:t>  Angular</a:t>
            </a:r>
          </a:p>
          <a:p>
            <a:pPr marL="1364615">
              <a:lnSpc>
                <a:spcPct val="150000"/>
              </a:lnSpc>
            </a:pPr>
            <a:r>
              <a:rPr lang="en-US" sz="6200" spc="15" dirty="0">
                <a:latin typeface="Lucida Sans" panose="020B0602030504020204" pitchFamily="34" charset="0"/>
                <a:cs typeface="Times New Roman"/>
              </a:rPr>
              <a:t>HTML, CSS, JavaScript</a:t>
            </a:r>
            <a:endParaRPr lang="en-US" sz="6200" dirty="0">
              <a:latin typeface="Lucida Sans" panose="020B0602030504020204" pitchFamily="34" charset="0"/>
              <a:cs typeface="Times New Roman"/>
            </a:endParaRPr>
          </a:p>
          <a:p>
            <a:pPr marL="12700">
              <a:lnSpc>
                <a:spcPct val="150000"/>
              </a:lnSpc>
            </a:pPr>
            <a:r>
              <a:rPr lang="en-US" sz="6200" u="sng" dirty="0">
                <a:solidFill>
                  <a:schemeClr val="bg1"/>
                </a:solidFill>
                <a:latin typeface="Lucida Sans" panose="020B0602030504020204" pitchFamily="34" charset="0"/>
                <a:cs typeface="Times New Roman"/>
              </a:rPr>
              <a:t>SERVER SIDE:</a:t>
            </a:r>
          </a:p>
          <a:p>
            <a:pPr marL="1363345">
              <a:lnSpc>
                <a:spcPct val="150000"/>
              </a:lnSpc>
            </a:pPr>
            <a:r>
              <a:rPr lang="en-US" sz="6200" spc="10" dirty="0">
                <a:latin typeface="Lucida Sans" panose="020B0602030504020204" pitchFamily="34" charset="0"/>
                <a:cs typeface="Times New Roman"/>
              </a:rPr>
              <a:t>Spring Boot</a:t>
            </a:r>
            <a:r>
              <a:rPr lang="en-US" sz="6200" spc="-5" dirty="0">
                <a:latin typeface="Lucida Sans" panose="020B0602030504020204" pitchFamily="34" charset="0"/>
                <a:cs typeface="Times New Roman"/>
              </a:rPr>
              <a:t> </a:t>
            </a:r>
            <a:endParaRPr lang="en-US" sz="6200" dirty="0">
              <a:latin typeface="Lucida Sans" panose="020B0602030504020204" pitchFamily="34" charset="0"/>
              <a:cs typeface="Times New Roman"/>
            </a:endParaRPr>
          </a:p>
          <a:p>
            <a:pPr marL="12700">
              <a:lnSpc>
                <a:spcPct val="150000"/>
              </a:lnSpc>
            </a:pPr>
            <a:r>
              <a:rPr lang="en-US" sz="6200" u="sng" spc="-10" dirty="0">
                <a:solidFill>
                  <a:schemeClr val="bg1"/>
                </a:solidFill>
                <a:latin typeface="Lucida Sans" panose="020B0602030504020204" pitchFamily="34" charset="0"/>
                <a:cs typeface="Times New Roman"/>
              </a:rPr>
              <a:t>BACK END</a:t>
            </a:r>
            <a:r>
              <a:rPr lang="en-US" sz="6200" b="1" u="sng" spc="-10" dirty="0">
                <a:solidFill>
                  <a:schemeClr val="bg1"/>
                </a:solidFill>
                <a:latin typeface="Lucida Sans" panose="020B0602030504020204" pitchFamily="34" charset="0"/>
                <a:cs typeface="Times New Roman"/>
              </a:rPr>
              <a:t>:</a:t>
            </a:r>
            <a:endParaRPr lang="en-US" sz="6200" b="1" u="sng" dirty="0">
              <a:solidFill>
                <a:schemeClr val="bg1"/>
              </a:solidFill>
              <a:latin typeface="Lucida Sans" panose="020B0602030504020204" pitchFamily="34" charset="0"/>
              <a:cs typeface="Times New Roman"/>
            </a:endParaRPr>
          </a:p>
          <a:p>
            <a:pPr marL="1364615">
              <a:lnSpc>
                <a:spcPct val="150000"/>
              </a:lnSpc>
            </a:pPr>
            <a:r>
              <a:rPr lang="en-US" sz="6200" spc="20" dirty="0">
                <a:latin typeface="Lucida Sans" panose="020B0602030504020204" pitchFamily="34" charset="0"/>
                <a:cs typeface="Times New Roman"/>
              </a:rPr>
              <a:t>MYSQL </a:t>
            </a:r>
            <a:r>
              <a:rPr lang="en-US" sz="6200" spc="20" dirty="0" smtClean="0">
                <a:latin typeface="Lucida Sans" panose="020B0602030504020204" pitchFamily="34" charset="0"/>
                <a:cs typeface="Times New Roman"/>
              </a:rPr>
              <a:t>             ,  Hibernate</a:t>
            </a:r>
            <a:endParaRPr lang="en-US" sz="6200" dirty="0">
              <a:latin typeface="Lucida Sans" panose="020B0602030504020204" pitchFamily="34" charset="0"/>
              <a:cs typeface="Times New Roman"/>
            </a:endParaRPr>
          </a:p>
          <a:p>
            <a:pPr marL="12700">
              <a:lnSpc>
                <a:spcPct val="150000"/>
              </a:lnSpc>
            </a:pPr>
            <a:r>
              <a:rPr lang="en-US" sz="6200" u="sng" spc="5" dirty="0">
                <a:solidFill>
                  <a:schemeClr val="bg1"/>
                </a:solidFill>
                <a:latin typeface="Lucida Sans" panose="020B0602030504020204" pitchFamily="34" charset="0"/>
                <a:cs typeface="Times New Roman"/>
              </a:rPr>
              <a:t>SERVER</a:t>
            </a:r>
            <a:r>
              <a:rPr lang="en-US" sz="6200" b="1" u="sng" spc="5" dirty="0">
                <a:solidFill>
                  <a:schemeClr val="accent2">
                    <a:lumMod val="75000"/>
                  </a:schemeClr>
                </a:solidFill>
                <a:latin typeface="Lucida Sans" panose="020B0602030504020204" pitchFamily="34" charset="0"/>
                <a:cs typeface="Times New Roman"/>
              </a:rPr>
              <a:t>:</a:t>
            </a:r>
            <a:endParaRPr lang="en-US" sz="6200" b="1" u="sng" dirty="0">
              <a:solidFill>
                <a:schemeClr val="accent2">
                  <a:lumMod val="75000"/>
                </a:schemeClr>
              </a:solidFill>
              <a:latin typeface="Lucida Sans" panose="020B0602030504020204" pitchFamily="34" charset="0"/>
              <a:cs typeface="Times New Roman"/>
            </a:endParaRPr>
          </a:p>
          <a:p>
            <a:pPr marL="1364615">
              <a:lnSpc>
                <a:spcPct val="150000"/>
              </a:lnSpc>
            </a:pPr>
            <a:r>
              <a:rPr lang="en-US" sz="6200" spc="15" dirty="0">
                <a:latin typeface="Lucida Sans" panose="020B0602030504020204" pitchFamily="34" charset="0"/>
                <a:cs typeface="Times New Roman"/>
              </a:rPr>
              <a:t>Tomcat</a:t>
            </a:r>
            <a:endParaRPr lang="en-IN" sz="6200" dirty="0">
              <a:latin typeface="Lucida Sans" panose="020B0602030504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:lc="http://schemas.openxmlformats.org/drawingml/2006/lockedCanvas" xmlns="" id="{BC2D7E8B-D9BC-4561-975B-56C89BB81B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3456483" y="2303254"/>
            <a:ext cx="494415" cy="400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:lc="http://schemas.openxmlformats.org/drawingml/2006/lockedCanvas" xmlns="" id="{79FD4697-2134-4A39-9843-014EF63C4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3332951" y="3364302"/>
            <a:ext cx="1506189" cy="92863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xmlns="" id="{B7588AF4-4D3B-4697-9E25-73D0E9BAD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44869" y="4585872"/>
            <a:ext cx="462488" cy="4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4466" y="4535706"/>
            <a:ext cx="717970" cy="477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:lc="http://schemas.openxmlformats.org/drawingml/2006/lockedCanvas" xmlns="" id="{4570E642-0EAF-4DF2-B581-703FD95BF2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lc="http://schemas.openxmlformats.org/drawingml/2006/lockedCanvas" xmlns="" val="0"/>
              </a:ext>
            </a:extLst>
          </a:blip>
          <a:stretch>
            <a:fillRect/>
          </a:stretch>
        </p:blipFill>
        <p:spPr>
          <a:xfrm>
            <a:off x="3084436" y="5495027"/>
            <a:ext cx="426513" cy="32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3043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4A9D89-25D6-4DEA-A876-6676BF8E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FD0618-2105-402C-BAE1-58CFAD797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886" y="2011680"/>
            <a:ext cx="9880296" cy="4292867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IN" altLang="en-US" b="1" u="sng" dirty="0">
                <a:solidFill>
                  <a:schemeClr val="accent1"/>
                </a:solidFill>
              </a:rPr>
              <a:t>REQUIRED HARDWARE:</a:t>
            </a:r>
            <a:endParaRPr lang="en-IN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IN" altLang="en-US" b="1" dirty="0"/>
              <a:t>RAM			:</a:t>
            </a:r>
            <a:r>
              <a:rPr lang="en-IN" altLang="en-US" dirty="0"/>
              <a:t> 		    4 GB</a:t>
            </a:r>
          </a:p>
          <a:p>
            <a:pPr eaLnBrk="1" hangingPunct="1"/>
            <a:r>
              <a:rPr lang="en-IN" altLang="en-US" b="1" dirty="0"/>
              <a:t>Hard Disk		:	               1 TB</a:t>
            </a:r>
            <a:endParaRPr lang="en-IN" altLang="en-US" dirty="0"/>
          </a:p>
          <a:p>
            <a:pPr eaLnBrk="1" hangingPunct="1"/>
            <a:r>
              <a:rPr lang="en-IN" altLang="en-US" b="1" dirty="0"/>
              <a:t>Processor		:</a:t>
            </a:r>
            <a:r>
              <a:rPr lang="en-IN" altLang="en-US" dirty="0"/>
              <a:t> 	               Intel i3 /i5</a:t>
            </a:r>
          </a:p>
          <a:p>
            <a:pPr eaLnBrk="1" hangingPunct="1"/>
            <a:r>
              <a:rPr lang="en-IN" altLang="en-US" b="1" dirty="0"/>
              <a:t> </a:t>
            </a:r>
            <a:endParaRPr lang="en-IN" altLang="en-US" dirty="0"/>
          </a:p>
          <a:p>
            <a:pPr eaLnBrk="1" hangingPunct="1"/>
            <a:r>
              <a:rPr lang="en-IN" altLang="en-US" b="1" u="sng" dirty="0">
                <a:solidFill>
                  <a:schemeClr val="accent1"/>
                </a:solidFill>
              </a:rPr>
              <a:t>REQUIRED SOFTWARE:</a:t>
            </a:r>
            <a:endParaRPr lang="en-IN" altLang="en-US" dirty="0">
              <a:solidFill>
                <a:schemeClr val="accent1"/>
              </a:solidFill>
            </a:endParaRPr>
          </a:p>
          <a:p>
            <a:pPr eaLnBrk="1" hangingPunct="1"/>
            <a:r>
              <a:rPr lang="en-IN" altLang="en-US" b="1" dirty="0"/>
              <a:t>Operating System	  :</a:t>
            </a:r>
            <a:r>
              <a:rPr lang="en-IN" altLang="en-US" dirty="0"/>
              <a:t> 	Microsoft Windows 7/8/10</a:t>
            </a:r>
          </a:p>
          <a:p>
            <a:pPr eaLnBrk="1" hangingPunct="1"/>
            <a:r>
              <a:rPr lang="en-IN" altLang="en-US" b="1" dirty="0"/>
              <a:t>Database		  :	</a:t>
            </a:r>
            <a:r>
              <a:rPr lang="en-IN" altLang="en-US" dirty="0"/>
              <a:t>Microsoft SQL Server 2012</a:t>
            </a:r>
          </a:p>
          <a:p>
            <a:pPr eaLnBrk="1" hangingPunct="1"/>
            <a:r>
              <a:rPr lang="en-IN" altLang="en-US" b="1" dirty="0"/>
              <a:t>Tools			  :</a:t>
            </a:r>
            <a:r>
              <a:rPr lang="en-IN" altLang="en-US" dirty="0"/>
              <a:t> 	 Microsoft Visual Studios 2012</a:t>
            </a:r>
          </a:p>
          <a:p>
            <a:pPr eaLnBrk="1" hangingPunct="1"/>
            <a:r>
              <a:rPr lang="en-IN" altLang="en-US" b="1" dirty="0"/>
              <a:t>Language Requirement : 	java</a:t>
            </a:r>
            <a:endParaRPr lang="en-IN" altLang="en-US" dirty="0"/>
          </a:p>
          <a:p>
            <a:pPr eaLnBrk="1" hangingPunct="1"/>
            <a:r>
              <a:rPr lang="en-IN" altLang="en-US" b="1" dirty="0"/>
              <a:t>Web server		  :	Tomcat Server</a:t>
            </a:r>
            <a:endParaRPr lang="en-I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68766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DA7DE4-7F0E-450D-A3AD-BF9A93FBB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9791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Data Flow Diagram - Admin</a:t>
            </a:r>
            <a:endParaRPr lang="en-IN" dirty="0"/>
          </a:p>
        </p:txBody>
      </p:sp>
      <p:pic>
        <p:nvPicPr>
          <p:cNvPr id="4" name="Content Placeholder 4" descr="clip_image002.jpg">
            <a:extLst>
              <a:ext uri="{FF2B5EF4-FFF2-40B4-BE49-F238E27FC236}">
                <a16:creationId xmlns:a16="http://schemas.microsoft.com/office/drawing/2014/main" xmlns="" id="{CDB2489C-F265-41F9-A32F-36C7E77B3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049152" y="1973179"/>
            <a:ext cx="8621027" cy="6501866"/>
          </a:xfrm>
        </p:spPr>
      </p:pic>
    </p:spTree>
    <p:extLst>
      <p:ext uri="{BB962C8B-B14F-4D97-AF65-F5344CB8AC3E}">
        <p14:creationId xmlns:p14="http://schemas.microsoft.com/office/powerpoint/2010/main" xmlns="" val="2642734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74E130-F716-4829-B103-8BBD5F6D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 Flow Diagram-User</a:t>
            </a:r>
            <a:endParaRPr lang="en-IN" dirty="0"/>
          </a:p>
        </p:txBody>
      </p:sp>
      <p:pic>
        <p:nvPicPr>
          <p:cNvPr id="4" name="Content Placeholder 4" descr="clip_image002.jpg">
            <a:extLst>
              <a:ext uri="{FF2B5EF4-FFF2-40B4-BE49-F238E27FC236}">
                <a16:creationId xmlns:a16="http://schemas.microsoft.com/office/drawing/2014/main" xmlns="" id="{F360485B-222D-4194-974F-17559B42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501541" y="1992430"/>
            <a:ext cx="7902341" cy="4687504"/>
          </a:xfrm>
        </p:spPr>
      </p:pic>
    </p:spTree>
    <p:extLst>
      <p:ext uri="{BB962C8B-B14F-4D97-AF65-F5344CB8AC3E}">
        <p14:creationId xmlns:p14="http://schemas.microsoft.com/office/powerpoint/2010/main" xmlns="" val="162435815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1793</TotalTime>
  <Words>391</Words>
  <Application>Microsoft Office PowerPoint</Application>
  <PresentationFormat>Custom</PresentationFormat>
  <Paragraphs>102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Berlin</vt:lpstr>
      <vt:lpstr>movie ticket booking system</vt:lpstr>
      <vt:lpstr> Team Members                                                      Group -07 Project Lead : Rajeshwar Sharad Jagtap</vt:lpstr>
      <vt:lpstr>Index</vt:lpstr>
      <vt:lpstr>Introduction</vt:lpstr>
      <vt:lpstr>Project Scope</vt:lpstr>
      <vt:lpstr>Tools and Technologies </vt:lpstr>
      <vt:lpstr>Requirements</vt:lpstr>
      <vt:lpstr> Data Flow Diagram - Admin</vt:lpstr>
      <vt:lpstr>Data Flow Diagram-User</vt:lpstr>
      <vt:lpstr>USE CASE Diagram</vt:lpstr>
      <vt:lpstr>ER Diagram</vt:lpstr>
      <vt:lpstr>Class diagram</vt:lpstr>
      <vt:lpstr>      Task Performed</vt:lpstr>
      <vt:lpstr>Tasks Performed by Admin</vt:lpstr>
      <vt:lpstr>Tasks Performed by User</vt:lpstr>
      <vt:lpstr>Output Screen shots: Admin log in page </vt:lpstr>
      <vt:lpstr>Admin home page</vt:lpstr>
      <vt:lpstr>Theatre management page</vt:lpstr>
      <vt:lpstr>Screens adding page</vt:lpstr>
      <vt:lpstr>Shows adding page</vt:lpstr>
      <vt:lpstr>Seats adding</vt:lpstr>
      <vt:lpstr>Customer details</vt:lpstr>
      <vt:lpstr>Customer log in page</vt:lpstr>
      <vt:lpstr>Booking page</vt:lpstr>
      <vt:lpstr>Choosing seats</vt:lpstr>
      <vt:lpstr>Booking summary</vt:lpstr>
      <vt:lpstr>Slide 27</vt:lpstr>
      <vt:lpstr>Conclusion</vt:lpstr>
      <vt:lpstr>Slide 29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Complaint redressal                system</dc:title>
  <dc:creator>RAHUL K</dc:creator>
  <cp:lastModifiedBy>Rachana Gowda</cp:lastModifiedBy>
  <cp:revision>58</cp:revision>
  <dcterms:created xsi:type="dcterms:W3CDTF">2022-03-26T08:48:26Z</dcterms:created>
  <dcterms:modified xsi:type="dcterms:W3CDTF">2022-04-05T09:52:43Z</dcterms:modified>
</cp:coreProperties>
</file>